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1E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pieChart>
        <c:varyColors val="1"/>
        <c:ser>
          <c:idx val="0"/>
          <c:order val="0"/>
          <c:dLbls>
            <c:txPr>
              <a:bodyPr/>
              <a:lstStyle/>
              <a:p>
                <a:pPr>
                  <a:defRPr>
                    <a:latin typeface="標楷體" pitchFamily="65" charset="-120"/>
                    <a:ea typeface="標楷體" pitchFamily="65" charset="-120"/>
                  </a:defRPr>
                </a:pPr>
                <a:endParaRPr lang="zh-TW"/>
              </a:p>
            </c:txPr>
            <c:showLegendKey val="0"/>
            <c:showVal val="0"/>
            <c:showCatName val="1"/>
            <c:showSerName val="0"/>
            <c:showPercent val="1"/>
            <c:showBubbleSize val="0"/>
            <c:showLeaderLines val="1"/>
          </c:dLbls>
          <c:cat>
            <c:strRef>
              <c:f>消費行為!$D$154:$H$154</c:f>
              <c:strCache>
                <c:ptCount val="5"/>
                <c:pt idx="0">
                  <c:v>總是</c:v>
                </c:pt>
                <c:pt idx="1">
                  <c:v>經常</c:v>
                </c:pt>
                <c:pt idx="2">
                  <c:v>偶爾</c:v>
                </c:pt>
                <c:pt idx="3">
                  <c:v>很少</c:v>
                </c:pt>
                <c:pt idx="4">
                  <c:v>從不</c:v>
                </c:pt>
              </c:strCache>
            </c:strRef>
          </c:cat>
          <c:val>
            <c:numRef>
              <c:f>消費行為!$D$155:$H$155</c:f>
              <c:numCache>
                <c:formatCode>0%</c:formatCode>
                <c:ptCount val="5"/>
                <c:pt idx="0">
                  <c:v>0.03</c:v>
                </c:pt>
                <c:pt idx="1">
                  <c:v>0.17</c:v>
                </c:pt>
                <c:pt idx="2">
                  <c:v>0.41</c:v>
                </c:pt>
                <c:pt idx="3">
                  <c:v>0.27</c:v>
                </c:pt>
                <c:pt idx="4">
                  <c:v>0.12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1"/>
          <c:order val="0"/>
          <c:dLbls>
            <c:dLbl>
              <c:idx val="0"/>
              <c:tx>
                <c:rich>
                  <a:bodyPr/>
                  <a:lstStyle/>
                  <a:p>
                    <a:r>
                      <a:rPr lang="zh-TW">
                        <a:latin typeface="標楷體" pitchFamily="65" charset="-120"/>
                        <a:ea typeface="標楷體" pitchFamily="65" charset="-120"/>
                      </a:rPr>
                      <a:t>中午
</a:t>
                    </a:r>
                    <a:r>
                      <a:rPr lang="en-US">
                        <a:latin typeface="標楷體" pitchFamily="65" charset="-120"/>
                        <a:ea typeface="標楷體" pitchFamily="65" charset="-120"/>
                      </a:rPr>
                      <a:t>7%</a:t>
                    </a:r>
                    <a:endParaRPr lang="zh-TW"/>
                  </a:p>
                </c:rich>
              </c:tx>
              <c:showLegendKey val="0"/>
              <c:showVal val="0"/>
              <c:showCatName val="1"/>
              <c:showSerName val="0"/>
              <c:showPercent val="1"/>
              <c:showBubbleSize val="0"/>
            </c:dLbl>
            <c:dLbl>
              <c:idx val="1"/>
              <c:tx>
                <c:rich>
                  <a:bodyPr/>
                  <a:lstStyle/>
                  <a:p>
                    <a:r>
                      <a:rPr lang="zh-TW">
                        <a:latin typeface="標楷體" pitchFamily="65" charset="-120"/>
                        <a:ea typeface="標楷體" pitchFamily="65" charset="-120"/>
                      </a:rPr>
                      <a:t>下午
</a:t>
                    </a:r>
                    <a:r>
                      <a:rPr lang="en-US">
                        <a:latin typeface="標楷體" pitchFamily="65" charset="-120"/>
                        <a:ea typeface="標楷體" pitchFamily="65" charset="-120"/>
                      </a:rPr>
                      <a:t>40%</a:t>
                    </a:r>
                    <a:endParaRPr lang="zh-TW"/>
                  </a:p>
                </c:rich>
              </c:tx>
              <c:showLegendKey val="0"/>
              <c:showVal val="0"/>
              <c:showCatName val="1"/>
              <c:showSerName val="0"/>
              <c:showPercent val="1"/>
              <c:showBubbleSize val="0"/>
            </c:dLbl>
            <c:dLbl>
              <c:idx val="2"/>
              <c:tx>
                <c:rich>
                  <a:bodyPr/>
                  <a:lstStyle/>
                  <a:p>
                    <a:r>
                      <a:rPr lang="zh-TW">
                        <a:latin typeface="標楷體" pitchFamily="65" charset="-120"/>
                        <a:ea typeface="標楷體" pitchFamily="65" charset="-120"/>
                      </a:rPr>
                      <a:t>晚上
</a:t>
                    </a:r>
                    <a:r>
                      <a:rPr lang="en-US">
                        <a:latin typeface="標楷體" pitchFamily="65" charset="-120"/>
                        <a:ea typeface="標楷體" pitchFamily="65" charset="-120"/>
                      </a:rPr>
                      <a:t>53%</a:t>
                    </a:r>
                    <a:endParaRPr lang="zh-TW"/>
                  </a:p>
                </c:rich>
              </c:tx>
              <c:showLegendKey val="0"/>
              <c:showVal val="0"/>
              <c:showCatName val="1"/>
              <c:showSerName val="0"/>
              <c:showPercent val="1"/>
              <c:showBubbleSize val="0"/>
            </c:dLbl>
            <c:txPr>
              <a:bodyPr/>
              <a:lstStyle/>
              <a:p>
                <a:pPr>
                  <a:defRPr>
                    <a:latin typeface="標楷體" pitchFamily="65" charset="-120"/>
                    <a:ea typeface="標楷體" pitchFamily="65" charset="-120"/>
                  </a:defRPr>
                </a:pPr>
                <a:endParaRPr lang="zh-TW"/>
              </a:p>
            </c:txPr>
            <c:showLegendKey val="0"/>
            <c:showVal val="0"/>
            <c:showCatName val="1"/>
            <c:showSerName val="0"/>
            <c:showPercent val="1"/>
            <c:showBubbleSize val="0"/>
            <c:showLeaderLines val="1"/>
          </c:dLbls>
          <c:cat>
            <c:strRef>
              <c:f>消費行為!$J$154:$L$154</c:f>
              <c:strCache>
                <c:ptCount val="3"/>
                <c:pt idx="0">
                  <c:v>中午</c:v>
                </c:pt>
                <c:pt idx="1">
                  <c:v>下午</c:v>
                </c:pt>
                <c:pt idx="2">
                  <c:v>晚上</c:v>
                </c:pt>
              </c:strCache>
            </c:strRef>
          </c:cat>
          <c:val>
            <c:numRef>
              <c:f>消費行為!$J$155:$L$155</c:f>
              <c:numCache>
                <c:formatCode>General</c:formatCode>
                <c:ptCount val="3"/>
                <c:pt idx="0">
                  <c:v>10</c:v>
                </c:pt>
                <c:pt idx="1">
                  <c:v>58</c:v>
                </c:pt>
                <c:pt idx="2">
                  <c:v>78</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dLbls>
            <c:dLbl>
              <c:idx val="2"/>
              <c:spPr/>
              <c:txPr>
                <a:bodyPr/>
                <a:lstStyle/>
                <a:p>
                  <a:pPr>
                    <a:defRPr sz="2000">
                      <a:latin typeface="標楷體" pitchFamily="65" charset="-120"/>
                      <a:ea typeface="標楷體" pitchFamily="65" charset="-120"/>
                    </a:defRPr>
                  </a:pPr>
                  <a:endParaRPr lang="zh-TW"/>
                </a:p>
              </c:txPr>
              <c:showLegendKey val="0"/>
              <c:showVal val="0"/>
              <c:showCatName val="1"/>
              <c:showSerName val="0"/>
              <c:showPercent val="1"/>
              <c:showBubbleSize val="0"/>
            </c:dLbl>
            <c:txPr>
              <a:bodyPr/>
              <a:lstStyle/>
              <a:p>
                <a:pPr>
                  <a:defRPr>
                    <a:latin typeface="標楷體" pitchFamily="65" charset="-120"/>
                    <a:ea typeface="標楷體" pitchFamily="65" charset="-120"/>
                  </a:defRPr>
                </a:pPr>
                <a:endParaRPr lang="zh-TW"/>
              </a:p>
            </c:txPr>
            <c:showLegendKey val="0"/>
            <c:showVal val="0"/>
            <c:showCatName val="1"/>
            <c:showSerName val="0"/>
            <c:showPercent val="1"/>
            <c:showBubbleSize val="0"/>
            <c:showLeaderLines val="1"/>
          </c:dLbls>
          <c:cat>
            <c:strRef>
              <c:f>消費行為!$W$154:$Y$154</c:f>
              <c:strCache>
                <c:ptCount val="3"/>
                <c:pt idx="0">
                  <c:v>走路</c:v>
                </c:pt>
                <c:pt idx="1">
                  <c:v>捷運</c:v>
                </c:pt>
                <c:pt idx="2">
                  <c:v>汽機車</c:v>
                </c:pt>
              </c:strCache>
            </c:strRef>
          </c:cat>
          <c:val>
            <c:numRef>
              <c:f>消費行為!$W$155:$Y$155</c:f>
              <c:numCache>
                <c:formatCode>General</c:formatCode>
                <c:ptCount val="3"/>
                <c:pt idx="0">
                  <c:v>23</c:v>
                </c:pt>
                <c:pt idx="1">
                  <c:v>47</c:v>
                </c:pt>
                <c:pt idx="2">
                  <c:v>78</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dLbls>
            <c:txPr>
              <a:bodyPr/>
              <a:lstStyle/>
              <a:p>
                <a:pPr>
                  <a:defRPr sz="2000">
                    <a:latin typeface="標楷體" pitchFamily="65" charset="-120"/>
                    <a:ea typeface="標楷體" pitchFamily="65" charset="-120"/>
                  </a:defRPr>
                </a:pPr>
                <a:endParaRPr lang="zh-TW"/>
              </a:p>
            </c:txPr>
            <c:showLegendKey val="0"/>
            <c:showVal val="0"/>
            <c:showCatName val="1"/>
            <c:showSerName val="0"/>
            <c:showPercent val="1"/>
            <c:showBubbleSize val="0"/>
            <c:showLeaderLines val="1"/>
          </c:dLbls>
          <c:cat>
            <c:strRef>
              <c:f>消費行為!$Z$154:$AC$154</c:f>
              <c:strCache>
                <c:ptCount val="4"/>
                <c:pt idx="0">
                  <c:v>朋友介紹</c:v>
                </c:pt>
                <c:pt idx="1">
                  <c:v>電視廣告</c:v>
                </c:pt>
                <c:pt idx="2">
                  <c:v>網際網路</c:v>
                </c:pt>
                <c:pt idx="3">
                  <c:v>路上看到</c:v>
                </c:pt>
              </c:strCache>
            </c:strRef>
          </c:cat>
          <c:val>
            <c:numRef>
              <c:f>消費行為!$Z$155:$AC$155</c:f>
              <c:numCache>
                <c:formatCode>General</c:formatCode>
                <c:ptCount val="4"/>
                <c:pt idx="0">
                  <c:v>14</c:v>
                </c:pt>
                <c:pt idx="1">
                  <c:v>32</c:v>
                </c:pt>
                <c:pt idx="2">
                  <c:v>66</c:v>
                </c:pt>
                <c:pt idx="3">
                  <c:v>36</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dLbls>
            <c:txPr>
              <a:bodyPr/>
              <a:lstStyle/>
              <a:p>
                <a:pPr>
                  <a:defRPr sz="3200">
                    <a:latin typeface="標楷體" pitchFamily="65" charset="-120"/>
                    <a:ea typeface="標楷體" pitchFamily="65" charset="-120"/>
                  </a:defRPr>
                </a:pPr>
                <a:endParaRPr lang="zh-TW"/>
              </a:p>
            </c:txPr>
            <c:showLegendKey val="0"/>
            <c:showVal val="0"/>
            <c:showCatName val="1"/>
            <c:showSerName val="0"/>
            <c:showPercent val="1"/>
            <c:showBubbleSize val="0"/>
            <c:showLeaderLines val="1"/>
          </c:dLbls>
          <c:cat>
            <c:strRef>
              <c:f>消費行為!$B$154:$C$154</c:f>
              <c:strCache>
                <c:ptCount val="2"/>
                <c:pt idx="0">
                  <c:v>是</c:v>
                </c:pt>
                <c:pt idx="1">
                  <c:v>否</c:v>
                </c:pt>
              </c:strCache>
            </c:strRef>
          </c:cat>
          <c:val>
            <c:numRef>
              <c:f>消費行為!$B$155:$C$155</c:f>
              <c:numCache>
                <c:formatCode>General</c:formatCode>
                <c:ptCount val="2"/>
                <c:pt idx="0">
                  <c:v>124</c:v>
                </c:pt>
                <c:pt idx="1">
                  <c:v>24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pieChart>
        <c:varyColors val="1"/>
        <c:ser>
          <c:idx val="0"/>
          <c:order val="0"/>
          <c:dLbls>
            <c:dLbl>
              <c:idx val="0"/>
              <c:spPr/>
              <c:txPr>
                <a:bodyPr/>
                <a:lstStyle/>
                <a:p>
                  <a:pPr>
                    <a:defRPr sz="2400">
                      <a:latin typeface="標楷體" pitchFamily="65" charset="-120"/>
                      <a:ea typeface="標楷體" pitchFamily="65" charset="-120"/>
                    </a:defRPr>
                  </a:pPr>
                  <a:endParaRPr lang="zh-TW"/>
                </a:p>
              </c:txPr>
              <c:showLegendKey val="0"/>
              <c:showVal val="0"/>
              <c:showCatName val="1"/>
              <c:showSerName val="0"/>
              <c:showPercent val="1"/>
              <c:showBubbleSize val="0"/>
            </c:dLbl>
            <c:txPr>
              <a:bodyPr/>
              <a:lstStyle/>
              <a:p>
                <a:pPr>
                  <a:defRPr>
                    <a:latin typeface="標楷體" pitchFamily="65" charset="-120"/>
                    <a:ea typeface="標楷體" pitchFamily="65" charset="-120"/>
                  </a:defRPr>
                </a:pPr>
                <a:endParaRPr lang="zh-TW"/>
              </a:p>
            </c:txPr>
            <c:showLegendKey val="0"/>
            <c:showVal val="0"/>
            <c:showCatName val="1"/>
            <c:showSerName val="0"/>
            <c:showPercent val="1"/>
            <c:showBubbleSize val="0"/>
            <c:showLeaderLines val="1"/>
          </c:dLbls>
          <c:cat>
            <c:strRef>
              <c:f>忠誠度!$L$2:$N$2</c:f>
              <c:strCache>
                <c:ptCount val="3"/>
                <c:pt idx="0">
                  <c:v>願意</c:v>
                </c:pt>
                <c:pt idx="1">
                  <c:v>待考慮</c:v>
                </c:pt>
                <c:pt idx="2">
                  <c:v>不願意</c:v>
                </c:pt>
              </c:strCache>
            </c:strRef>
          </c:cat>
          <c:val>
            <c:numRef>
              <c:f>忠誠度!$L$3:$N$3</c:f>
              <c:numCache>
                <c:formatCode>General</c:formatCode>
                <c:ptCount val="3"/>
                <c:pt idx="0">
                  <c:v>129</c:v>
                </c:pt>
                <c:pt idx="1">
                  <c:v>19</c:v>
                </c:pt>
                <c:pt idx="2">
                  <c:v>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zh-TW"/>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pieChart>
        <c:varyColors val="1"/>
        <c:ser>
          <c:idx val="0"/>
          <c:order val="0"/>
          <c:dLbls>
            <c:txPr>
              <a:bodyPr/>
              <a:lstStyle/>
              <a:p>
                <a:pPr>
                  <a:defRPr sz="2400">
                    <a:latin typeface="標楷體" pitchFamily="65" charset="-120"/>
                    <a:ea typeface="標楷體" pitchFamily="65" charset="-120"/>
                  </a:defRPr>
                </a:pPr>
                <a:endParaRPr lang="zh-TW"/>
              </a:p>
            </c:txPr>
            <c:showLegendKey val="0"/>
            <c:showVal val="0"/>
            <c:showCatName val="1"/>
            <c:showSerName val="0"/>
            <c:showPercent val="1"/>
            <c:showBubbleSize val="0"/>
            <c:showLeaderLines val="1"/>
          </c:dLbls>
          <c:cat>
            <c:strRef>
              <c:f>忠誠度!$P$2:$R$2</c:f>
              <c:strCache>
                <c:ptCount val="3"/>
                <c:pt idx="0">
                  <c:v>願意</c:v>
                </c:pt>
                <c:pt idx="1">
                  <c:v>待考慮</c:v>
                </c:pt>
                <c:pt idx="2">
                  <c:v>不願意</c:v>
                </c:pt>
              </c:strCache>
            </c:strRef>
          </c:cat>
          <c:val>
            <c:numRef>
              <c:f>忠誠度!$P$3:$R$3</c:f>
              <c:numCache>
                <c:formatCode>General</c:formatCode>
                <c:ptCount val="3"/>
                <c:pt idx="0">
                  <c:v>124</c:v>
                </c:pt>
                <c:pt idx="1">
                  <c:v>24</c:v>
                </c:pt>
                <c:pt idx="2">
                  <c:v>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F3C02-2B39-420F-893D-CF4AC74348E5}" type="doc">
      <dgm:prSet loTypeId="urn:microsoft.com/office/officeart/2005/8/layout/process2" loCatId="process" qsTypeId="urn:microsoft.com/office/officeart/2005/8/quickstyle/3d3" qsCatId="3D" csTypeId="urn:microsoft.com/office/officeart/2005/8/colors/accent2_5" csCatId="accent2" phldr="1"/>
      <dgm:spPr/>
    </dgm:pt>
    <dgm:pt modelId="{DF6D85B3-D2FB-43E6-BD14-A1D3B68438F2}">
      <dgm:prSet phldrT="[文字]" custT="1"/>
      <dgm:spPr/>
      <dgm:t>
        <a:bodyPr/>
        <a:lstStyle/>
        <a:p>
          <a:r>
            <a:rPr lang="zh-TW" altLang="en-US" sz="2000" b="1" dirty="0" smtClean="0">
              <a:latin typeface="標楷體" pitchFamily="65" charset="-120"/>
              <a:ea typeface="標楷體" pitchFamily="65" charset="-120"/>
            </a:rPr>
            <a:t>確定主題及研究目的</a:t>
          </a:r>
          <a:endParaRPr lang="zh-TW" altLang="en-US" sz="2000" b="1" dirty="0">
            <a:latin typeface="標楷體" pitchFamily="65" charset="-120"/>
            <a:ea typeface="標楷體" pitchFamily="65" charset="-120"/>
          </a:endParaRPr>
        </a:p>
      </dgm:t>
    </dgm:pt>
    <dgm:pt modelId="{695B2B9D-BE91-415E-B214-7858EB13CD65}" type="parTrans" cxnId="{BBCDDA57-D2CF-4E8C-93CB-E4D18EB95D79}">
      <dgm:prSet/>
      <dgm:spPr/>
      <dgm:t>
        <a:bodyPr/>
        <a:lstStyle/>
        <a:p>
          <a:endParaRPr lang="zh-TW" altLang="en-US"/>
        </a:p>
      </dgm:t>
    </dgm:pt>
    <dgm:pt modelId="{848C598D-A674-420D-BA1D-0451FAE8FB8A}" type="sibTrans" cxnId="{BBCDDA57-D2CF-4E8C-93CB-E4D18EB95D79}">
      <dgm:prSet/>
      <dgm:spPr/>
      <dgm:t>
        <a:bodyPr/>
        <a:lstStyle/>
        <a:p>
          <a:endParaRPr lang="zh-TW" altLang="en-US"/>
        </a:p>
      </dgm:t>
    </dgm:pt>
    <dgm:pt modelId="{5F9F34BD-5F3A-4EAB-A1E2-4EBCB7DE41BD}">
      <dgm:prSet phldrT="[文字]"/>
      <dgm:spPr/>
      <dgm:t>
        <a:bodyPr/>
        <a:lstStyle/>
        <a:p>
          <a:r>
            <a:rPr lang="zh-TW" b="1" dirty="0" smtClean="0">
              <a:latin typeface="標楷體" pitchFamily="65" charset="-120"/>
              <a:ea typeface="標楷體" pitchFamily="65" charset="-120"/>
            </a:rPr>
            <a:t>蒐集並探討文獻資料</a:t>
          </a:r>
          <a:endParaRPr lang="zh-TW" altLang="en-US" b="1" dirty="0">
            <a:latin typeface="標楷體" pitchFamily="65" charset="-120"/>
            <a:ea typeface="標楷體" pitchFamily="65" charset="-120"/>
          </a:endParaRPr>
        </a:p>
      </dgm:t>
    </dgm:pt>
    <dgm:pt modelId="{C4D8297C-E191-416F-80D2-5C9B8719C6FC}" type="parTrans" cxnId="{AC68D563-A654-4790-87D8-E88FB5819D15}">
      <dgm:prSet/>
      <dgm:spPr/>
      <dgm:t>
        <a:bodyPr/>
        <a:lstStyle/>
        <a:p>
          <a:endParaRPr lang="zh-TW" altLang="en-US"/>
        </a:p>
      </dgm:t>
    </dgm:pt>
    <dgm:pt modelId="{41609459-F95D-493D-B00F-750D8B1A0ECE}" type="sibTrans" cxnId="{AC68D563-A654-4790-87D8-E88FB5819D15}">
      <dgm:prSet/>
      <dgm:spPr/>
      <dgm:t>
        <a:bodyPr/>
        <a:lstStyle/>
        <a:p>
          <a:endParaRPr lang="zh-TW" altLang="en-US"/>
        </a:p>
      </dgm:t>
    </dgm:pt>
    <dgm:pt modelId="{EE72F096-53ED-4E9C-8400-A8EA59B7CCC3}">
      <dgm:prSet phldrT="[文字]"/>
      <dgm:spPr/>
      <dgm:t>
        <a:bodyPr/>
        <a:lstStyle/>
        <a:p>
          <a:r>
            <a:rPr lang="zh-TW" b="1" dirty="0" smtClean="0">
              <a:latin typeface="標楷體" pitchFamily="65" charset="-120"/>
              <a:ea typeface="標楷體" pitchFamily="65" charset="-120"/>
            </a:rPr>
            <a:t>確 定 研 究 方 法</a:t>
          </a:r>
          <a:endParaRPr lang="zh-TW" altLang="en-US" b="1" dirty="0">
            <a:latin typeface="標楷體" pitchFamily="65" charset="-120"/>
            <a:ea typeface="標楷體" pitchFamily="65" charset="-120"/>
          </a:endParaRPr>
        </a:p>
      </dgm:t>
    </dgm:pt>
    <dgm:pt modelId="{804BFECE-DE8C-4506-B64D-12C4D5C59B6A}" type="parTrans" cxnId="{449A87BF-A1F8-4B2A-B66E-B7DAE2667A14}">
      <dgm:prSet/>
      <dgm:spPr/>
      <dgm:t>
        <a:bodyPr/>
        <a:lstStyle/>
        <a:p>
          <a:endParaRPr lang="zh-TW" altLang="en-US"/>
        </a:p>
      </dgm:t>
    </dgm:pt>
    <dgm:pt modelId="{D839712D-5DBC-4AEB-9161-3BD01DB5C92C}" type="sibTrans" cxnId="{449A87BF-A1F8-4B2A-B66E-B7DAE2667A14}">
      <dgm:prSet/>
      <dgm:spPr/>
      <dgm:t>
        <a:bodyPr/>
        <a:lstStyle/>
        <a:p>
          <a:endParaRPr lang="zh-TW" altLang="en-US"/>
        </a:p>
      </dgm:t>
    </dgm:pt>
    <dgm:pt modelId="{546FB2F6-9F07-49BC-AA56-35A708918ACB}">
      <dgm:prSet phldrT="[文字]"/>
      <dgm:spPr/>
      <dgm:t>
        <a:bodyPr/>
        <a:lstStyle/>
        <a:p>
          <a:r>
            <a:rPr lang="zh-TW" b="1" dirty="0" smtClean="0">
              <a:latin typeface="標楷體" pitchFamily="65" charset="-120"/>
              <a:ea typeface="標楷體" pitchFamily="65" charset="-120"/>
            </a:rPr>
            <a:t>結 論 與 建 議</a:t>
          </a:r>
          <a:endParaRPr lang="zh-TW" altLang="en-US" b="1" dirty="0">
            <a:latin typeface="標楷體" pitchFamily="65" charset="-120"/>
            <a:ea typeface="標楷體" pitchFamily="65" charset="-120"/>
          </a:endParaRPr>
        </a:p>
      </dgm:t>
    </dgm:pt>
    <dgm:pt modelId="{DD8C6A34-4D58-443F-BE3E-40E7EA448B35}" type="parTrans" cxnId="{1B27795C-F2F9-4BEC-ADA9-EDB6B3FAB616}">
      <dgm:prSet/>
      <dgm:spPr/>
      <dgm:t>
        <a:bodyPr/>
        <a:lstStyle/>
        <a:p>
          <a:endParaRPr lang="zh-TW" altLang="en-US"/>
        </a:p>
      </dgm:t>
    </dgm:pt>
    <dgm:pt modelId="{BCE4D1D5-117A-48AF-97D5-E1DB1C4BA9A1}" type="sibTrans" cxnId="{1B27795C-F2F9-4BEC-ADA9-EDB6B3FAB616}">
      <dgm:prSet/>
      <dgm:spPr/>
      <dgm:t>
        <a:bodyPr/>
        <a:lstStyle/>
        <a:p>
          <a:endParaRPr lang="zh-TW" altLang="en-US"/>
        </a:p>
      </dgm:t>
    </dgm:pt>
    <dgm:pt modelId="{01BE7208-568E-494E-90A7-E7D00BDB78BE}">
      <dgm:prSet phldrT="[文字]"/>
      <dgm:spPr/>
      <dgm:t>
        <a:bodyPr/>
        <a:lstStyle/>
        <a:p>
          <a:r>
            <a:rPr lang="zh-TW" b="1" dirty="0" smtClean="0">
              <a:latin typeface="標楷體" pitchFamily="65" charset="-120"/>
              <a:ea typeface="標楷體" pitchFamily="65" charset="-120"/>
            </a:rPr>
            <a:t>問卷設計與發放</a:t>
          </a:r>
          <a:endParaRPr lang="zh-TW" altLang="en-US" b="1" dirty="0">
            <a:latin typeface="標楷體" pitchFamily="65" charset="-120"/>
            <a:ea typeface="標楷體" pitchFamily="65" charset="-120"/>
          </a:endParaRPr>
        </a:p>
      </dgm:t>
    </dgm:pt>
    <dgm:pt modelId="{4B9DE25E-4F33-47A8-90A2-7CF2A7422C3A}" type="parTrans" cxnId="{27046AA9-4D9A-44E8-807B-A4401D711FDB}">
      <dgm:prSet/>
      <dgm:spPr/>
      <dgm:t>
        <a:bodyPr/>
        <a:lstStyle/>
        <a:p>
          <a:endParaRPr lang="zh-TW" altLang="en-US"/>
        </a:p>
      </dgm:t>
    </dgm:pt>
    <dgm:pt modelId="{68B0F828-75DD-4073-B77C-DAC66DA08B17}" type="sibTrans" cxnId="{27046AA9-4D9A-44E8-807B-A4401D711FDB}">
      <dgm:prSet/>
      <dgm:spPr/>
      <dgm:t>
        <a:bodyPr/>
        <a:lstStyle/>
        <a:p>
          <a:endParaRPr lang="zh-TW" altLang="en-US"/>
        </a:p>
      </dgm:t>
    </dgm:pt>
    <dgm:pt modelId="{813F96C1-1945-4A33-B3D3-F0F1D9575143}">
      <dgm:prSet phldrT="[文字]"/>
      <dgm:spPr/>
      <dgm:t>
        <a:bodyPr/>
        <a:lstStyle/>
        <a:p>
          <a:r>
            <a:rPr lang="zh-TW" b="1" dirty="0" smtClean="0">
              <a:latin typeface="標楷體" pitchFamily="65" charset="-120"/>
              <a:ea typeface="標楷體" pitchFamily="65" charset="-120"/>
            </a:rPr>
            <a:t>問卷統計與分析</a:t>
          </a:r>
          <a:endParaRPr lang="zh-TW" altLang="en-US" b="1" dirty="0">
            <a:latin typeface="標楷體" pitchFamily="65" charset="-120"/>
            <a:ea typeface="標楷體" pitchFamily="65" charset="-120"/>
          </a:endParaRPr>
        </a:p>
      </dgm:t>
    </dgm:pt>
    <dgm:pt modelId="{D16FB14B-F787-4844-ACCB-34284D5EB976}" type="parTrans" cxnId="{8FA31C0A-9599-408D-B9F9-222052EEF6A0}">
      <dgm:prSet/>
      <dgm:spPr/>
      <dgm:t>
        <a:bodyPr/>
        <a:lstStyle/>
        <a:p>
          <a:endParaRPr lang="zh-TW" altLang="en-US"/>
        </a:p>
      </dgm:t>
    </dgm:pt>
    <dgm:pt modelId="{DFB7CA7E-CBA7-4A9A-88B4-4AD4FD0D1DD1}" type="sibTrans" cxnId="{8FA31C0A-9599-408D-B9F9-222052EEF6A0}">
      <dgm:prSet/>
      <dgm:spPr/>
      <dgm:t>
        <a:bodyPr/>
        <a:lstStyle/>
        <a:p>
          <a:endParaRPr lang="zh-TW" altLang="en-US"/>
        </a:p>
      </dgm:t>
    </dgm:pt>
    <dgm:pt modelId="{5311BC98-1589-496C-8F19-AB51A95A05C4}" type="pres">
      <dgm:prSet presAssocID="{F02F3C02-2B39-420F-893D-CF4AC74348E5}" presName="linearFlow" presStyleCnt="0">
        <dgm:presLayoutVars>
          <dgm:resizeHandles val="exact"/>
        </dgm:presLayoutVars>
      </dgm:prSet>
      <dgm:spPr/>
    </dgm:pt>
    <dgm:pt modelId="{305A1E93-470F-40F8-AB44-45EF688906CD}" type="pres">
      <dgm:prSet presAssocID="{DF6D85B3-D2FB-43E6-BD14-A1D3B68438F2}" presName="node" presStyleLbl="node1" presStyleIdx="0" presStyleCnt="6">
        <dgm:presLayoutVars>
          <dgm:bulletEnabled val="1"/>
        </dgm:presLayoutVars>
      </dgm:prSet>
      <dgm:spPr/>
      <dgm:t>
        <a:bodyPr/>
        <a:lstStyle/>
        <a:p>
          <a:endParaRPr lang="zh-TW" altLang="en-US"/>
        </a:p>
      </dgm:t>
    </dgm:pt>
    <dgm:pt modelId="{29091668-C3A2-423D-BB40-BD72B0BC6C65}" type="pres">
      <dgm:prSet presAssocID="{848C598D-A674-420D-BA1D-0451FAE8FB8A}" presName="sibTrans" presStyleLbl="sibTrans2D1" presStyleIdx="0" presStyleCnt="5"/>
      <dgm:spPr/>
      <dgm:t>
        <a:bodyPr/>
        <a:lstStyle/>
        <a:p>
          <a:endParaRPr lang="zh-TW" altLang="en-US"/>
        </a:p>
      </dgm:t>
    </dgm:pt>
    <dgm:pt modelId="{6FF5879B-BDF0-48A0-B9DA-C9332142758C}" type="pres">
      <dgm:prSet presAssocID="{848C598D-A674-420D-BA1D-0451FAE8FB8A}" presName="connectorText" presStyleLbl="sibTrans2D1" presStyleIdx="0" presStyleCnt="5"/>
      <dgm:spPr/>
      <dgm:t>
        <a:bodyPr/>
        <a:lstStyle/>
        <a:p>
          <a:endParaRPr lang="zh-TW" altLang="en-US"/>
        </a:p>
      </dgm:t>
    </dgm:pt>
    <dgm:pt modelId="{187998F4-3FE6-4497-B18D-A2E9BBBB2E71}" type="pres">
      <dgm:prSet presAssocID="{5F9F34BD-5F3A-4EAB-A1E2-4EBCB7DE41BD}" presName="node" presStyleLbl="node1" presStyleIdx="1" presStyleCnt="6">
        <dgm:presLayoutVars>
          <dgm:bulletEnabled val="1"/>
        </dgm:presLayoutVars>
      </dgm:prSet>
      <dgm:spPr/>
      <dgm:t>
        <a:bodyPr/>
        <a:lstStyle/>
        <a:p>
          <a:endParaRPr lang="zh-TW" altLang="en-US"/>
        </a:p>
      </dgm:t>
    </dgm:pt>
    <dgm:pt modelId="{3EA97BE3-6A0D-4EBB-A568-4000537DCB93}" type="pres">
      <dgm:prSet presAssocID="{41609459-F95D-493D-B00F-750D8B1A0ECE}" presName="sibTrans" presStyleLbl="sibTrans2D1" presStyleIdx="1" presStyleCnt="5"/>
      <dgm:spPr/>
      <dgm:t>
        <a:bodyPr/>
        <a:lstStyle/>
        <a:p>
          <a:endParaRPr lang="zh-TW" altLang="en-US"/>
        </a:p>
      </dgm:t>
    </dgm:pt>
    <dgm:pt modelId="{2EA83BCC-7574-4496-9C10-1AF2DC67B0BD}" type="pres">
      <dgm:prSet presAssocID="{41609459-F95D-493D-B00F-750D8B1A0ECE}" presName="connectorText" presStyleLbl="sibTrans2D1" presStyleIdx="1" presStyleCnt="5"/>
      <dgm:spPr/>
      <dgm:t>
        <a:bodyPr/>
        <a:lstStyle/>
        <a:p>
          <a:endParaRPr lang="zh-TW" altLang="en-US"/>
        </a:p>
      </dgm:t>
    </dgm:pt>
    <dgm:pt modelId="{B47B668D-E592-41F5-BE54-F954691CF93B}" type="pres">
      <dgm:prSet presAssocID="{EE72F096-53ED-4E9C-8400-A8EA59B7CCC3}" presName="node" presStyleLbl="node1" presStyleIdx="2" presStyleCnt="6">
        <dgm:presLayoutVars>
          <dgm:bulletEnabled val="1"/>
        </dgm:presLayoutVars>
      </dgm:prSet>
      <dgm:spPr/>
      <dgm:t>
        <a:bodyPr/>
        <a:lstStyle/>
        <a:p>
          <a:endParaRPr lang="zh-TW" altLang="en-US"/>
        </a:p>
      </dgm:t>
    </dgm:pt>
    <dgm:pt modelId="{E5A9C33E-FD9A-4808-A931-C3F8157DD1CD}" type="pres">
      <dgm:prSet presAssocID="{D839712D-5DBC-4AEB-9161-3BD01DB5C92C}" presName="sibTrans" presStyleLbl="sibTrans2D1" presStyleIdx="2" presStyleCnt="5"/>
      <dgm:spPr/>
      <dgm:t>
        <a:bodyPr/>
        <a:lstStyle/>
        <a:p>
          <a:endParaRPr lang="zh-TW" altLang="en-US"/>
        </a:p>
      </dgm:t>
    </dgm:pt>
    <dgm:pt modelId="{274401C1-1951-419F-8AD9-82C264CF5EAC}" type="pres">
      <dgm:prSet presAssocID="{D839712D-5DBC-4AEB-9161-3BD01DB5C92C}" presName="connectorText" presStyleLbl="sibTrans2D1" presStyleIdx="2" presStyleCnt="5"/>
      <dgm:spPr/>
      <dgm:t>
        <a:bodyPr/>
        <a:lstStyle/>
        <a:p>
          <a:endParaRPr lang="zh-TW" altLang="en-US"/>
        </a:p>
      </dgm:t>
    </dgm:pt>
    <dgm:pt modelId="{F20FABB3-BB8D-4FEB-9739-C0DCD32879DE}" type="pres">
      <dgm:prSet presAssocID="{01BE7208-568E-494E-90A7-E7D00BDB78BE}" presName="node" presStyleLbl="node1" presStyleIdx="3" presStyleCnt="6">
        <dgm:presLayoutVars>
          <dgm:bulletEnabled val="1"/>
        </dgm:presLayoutVars>
      </dgm:prSet>
      <dgm:spPr/>
      <dgm:t>
        <a:bodyPr/>
        <a:lstStyle/>
        <a:p>
          <a:endParaRPr lang="zh-TW" altLang="en-US"/>
        </a:p>
      </dgm:t>
    </dgm:pt>
    <dgm:pt modelId="{EC9318D7-BF71-4B9F-ACEC-FEA08EF8E21C}" type="pres">
      <dgm:prSet presAssocID="{68B0F828-75DD-4073-B77C-DAC66DA08B17}" presName="sibTrans" presStyleLbl="sibTrans2D1" presStyleIdx="3" presStyleCnt="5"/>
      <dgm:spPr/>
      <dgm:t>
        <a:bodyPr/>
        <a:lstStyle/>
        <a:p>
          <a:endParaRPr lang="zh-TW" altLang="en-US"/>
        </a:p>
      </dgm:t>
    </dgm:pt>
    <dgm:pt modelId="{92B48C4B-8CDD-4050-9DBE-5D126BB7793E}" type="pres">
      <dgm:prSet presAssocID="{68B0F828-75DD-4073-B77C-DAC66DA08B17}" presName="connectorText" presStyleLbl="sibTrans2D1" presStyleIdx="3" presStyleCnt="5"/>
      <dgm:spPr/>
      <dgm:t>
        <a:bodyPr/>
        <a:lstStyle/>
        <a:p>
          <a:endParaRPr lang="zh-TW" altLang="en-US"/>
        </a:p>
      </dgm:t>
    </dgm:pt>
    <dgm:pt modelId="{880AB16B-A2E6-4667-80E2-A609BB3D8F9B}" type="pres">
      <dgm:prSet presAssocID="{813F96C1-1945-4A33-B3D3-F0F1D9575143}" presName="node" presStyleLbl="node1" presStyleIdx="4" presStyleCnt="6">
        <dgm:presLayoutVars>
          <dgm:bulletEnabled val="1"/>
        </dgm:presLayoutVars>
      </dgm:prSet>
      <dgm:spPr/>
      <dgm:t>
        <a:bodyPr/>
        <a:lstStyle/>
        <a:p>
          <a:endParaRPr lang="zh-TW" altLang="en-US"/>
        </a:p>
      </dgm:t>
    </dgm:pt>
    <dgm:pt modelId="{7CAC0B19-31F4-4C94-90FC-7B76DB263690}" type="pres">
      <dgm:prSet presAssocID="{DFB7CA7E-CBA7-4A9A-88B4-4AD4FD0D1DD1}" presName="sibTrans" presStyleLbl="sibTrans2D1" presStyleIdx="4" presStyleCnt="5"/>
      <dgm:spPr/>
      <dgm:t>
        <a:bodyPr/>
        <a:lstStyle/>
        <a:p>
          <a:endParaRPr lang="zh-TW" altLang="en-US"/>
        </a:p>
      </dgm:t>
    </dgm:pt>
    <dgm:pt modelId="{B87BC66B-75FE-40E3-842D-E38BB78B6F8A}" type="pres">
      <dgm:prSet presAssocID="{DFB7CA7E-CBA7-4A9A-88B4-4AD4FD0D1DD1}" presName="connectorText" presStyleLbl="sibTrans2D1" presStyleIdx="4" presStyleCnt="5"/>
      <dgm:spPr/>
      <dgm:t>
        <a:bodyPr/>
        <a:lstStyle/>
        <a:p>
          <a:endParaRPr lang="zh-TW" altLang="en-US"/>
        </a:p>
      </dgm:t>
    </dgm:pt>
    <dgm:pt modelId="{70CDB117-0BD4-4656-A6F8-AE239C8D0A35}" type="pres">
      <dgm:prSet presAssocID="{546FB2F6-9F07-49BC-AA56-35A708918ACB}" presName="node" presStyleLbl="node1" presStyleIdx="5" presStyleCnt="6">
        <dgm:presLayoutVars>
          <dgm:bulletEnabled val="1"/>
        </dgm:presLayoutVars>
      </dgm:prSet>
      <dgm:spPr/>
      <dgm:t>
        <a:bodyPr/>
        <a:lstStyle/>
        <a:p>
          <a:endParaRPr lang="zh-TW" altLang="en-US"/>
        </a:p>
      </dgm:t>
    </dgm:pt>
  </dgm:ptLst>
  <dgm:cxnLst>
    <dgm:cxn modelId="{AC68D563-A654-4790-87D8-E88FB5819D15}" srcId="{F02F3C02-2B39-420F-893D-CF4AC74348E5}" destId="{5F9F34BD-5F3A-4EAB-A1E2-4EBCB7DE41BD}" srcOrd="1" destOrd="0" parTransId="{C4D8297C-E191-416F-80D2-5C9B8719C6FC}" sibTransId="{41609459-F95D-493D-B00F-750D8B1A0ECE}"/>
    <dgm:cxn modelId="{CDD2E2E0-0A3A-4DA8-92E4-E356E96C2904}" type="presOf" srcId="{D839712D-5DBC-4AEB-9161-3BD01DB5C92C}" destId="{E5A9C33E-FD9A-4808-A931-C3F8157DD1CD}" srcOrd="0" destOrd="0" presId="urn:microsoft.com/office/officeart/2005/8/layout/process2"/>
    <dgm:cxn modelId="{1B27795C-F2F9-4BEC-ADA9-EDB6B3FAB616}" srcId="{F02F3C02-2B39-420F-893D-CF4AC74348E5}" destId="{546FB2F6-9F07-49BC-AA56-35A708918ACB}" srcOrd="5" destOrd="0" parTransId="{DD8C6A34-4D58-443F-BE3E-40E7EA448B35}" sibTransId="{BCE4D1D5-117A-48AF-97D5-E1DB1C4BA9A1}"/>
    <dgm:cxn modelId="{27046AA9-4D9A-44E8-807B-A4401D711FDB}" srcId="{F02F3C02-2B39-420F-893D-CF4AC74348E5}" destId="{01BE7208-568E-494E-90A7-E7D00BDB78BE}" srcOrd="3" destOrd="0" parTransId="{4B9DE25E-4F33-47A8-90A2-7CF2A7422C3A}" sibTransId="{68B0F828-75DD-4073-B77C-DAC66DA08B17}"/>
    <dgm:cxn modelId="{BBCDDA57-D2CF-4E8C-93CB-E4D18EB95D79}" srcId="{F02F3C02-2B39-420F-893D-CF4AC74348E5}" destId="{DF6D85B3-D2FB-43E6-BD14-A1D3B68438F2}" srcOrd="0" destOrd="0" parTransId="{695B2B9D-BE91-415E-B214-7858EB13CD65}" sibTransId="{848C598D-A674-420D-BA1D-0451FAE8FB8A}"/>
    <dgm:cxn modelId="{B0A18B6A-8E83-4E56-83E9-37923B75F599}" type="presOf" srcId="{68B0F828-75DD-4073-B77C-DAC66DA08B17}" destId="{EC9318D7-BF71-4B9F-ACEC-FEA08EF8E21C}" srcOrd="0" destOrd="0" presId="urn:microsoft.com/office/officeart/2005/8/layout/process2"/>
    <dgm:cxn modelId="{D6D78E9F-5595-4C86-8995-C4146B3F05E2}" type="presOf" srcId="{F02F3C02-2B39-420F-893D-CF4AC74348E5}" destId="{5311BC98-1589-496C-8F19-AB51A95A05C4}" srcOrd="0" destOrd="0" presId="urn:microsoft.com/office/officeart/2005/8/layout/process2"/>
    <dgm:cxn modelId="{EDA73264-36B0-4B5B-B187-9ADB45D6E0DA}" type="presOf" srcId="{DFB7CA7E-CBA7-4A9A-88B4-4AD4FD0D1DD1}" destId="{7CAC0B19-31F4-4C94-90FC-7B76DB263690}" srcOrd="0" destOrd="0" presId="urn:microsoft.com/office/officeart/2005/8/layout/process2"/>
    <dgm:cxn modelId="{0909BBAB-D31A-4F7D-875C-9773EFC7C6AC}" type="presOf" srcId="{EE72F096-53ED-4E9C-8400-A8EA59B7CCC3}" destId="{B47B668D-E592-41F5-BE54-F954691CF93B}" srcOrd="0" destOrd="0" presId="urn:microsoft.com/office/officeart/2005/8/layout/process2"/>
    <dgm:cxn modelId="{E8E9EED8-2EE9-4508-A58A-854A585BE1C6}" type="presOf" srcId="{41609459-F95D-493D-B00F-750D8B1A0ECE}" destId="{3EA97BE3-6A0D-4EBB-A568-4000537DCB93}" srcOrd="0" destOrd="0" presId="urn:microsoft.com/office/officeart/2005/8/layout/process2"/>
    <dgm:cxn modelId="{8FA31C0A-9599-408D-B9F9-222052EEF6A0}" srcId="{F02F3C02-2B39-420F-893D-CF4AC74348E5}" destId="{813F96C1-1945-4A33-B3D3-F0F1D9575143}" srcOrd="4" destOrd="0" parTransId="{D16FB14B-F787-4844-ACCB-34284D5EB976}" sibTransId="{DFB7CA7E-CBA7-4A9A-88B4-4AD4FD0D1DD1}"/>
    <dgm:cxn modelId="{BBF685F1-2BEA-4C30-B543-95CBF7E97690}" type="presOf" srcId="{DF6D85B3-D2FB-43E6-BD14-A1D3B68438F2}" destId="{305A1E93-470F-40F8-AB44-45EF688906CD}" srcOrd="0" destOrd="0" presId="urn:microsoft.com/office/officeart/2005/8/layout/process2"/>
    <dgm:cxn modelId="{58C4C982-ED18-4F33-8705-ACB629581650}" type="presOf" srcId="{848C598D-A674-420D-BA1D-0451FAE8FB8A}" destId="{29091668-C3A2-423D-BB40-BD72B0BC6C65}" srcOrd="0" destOrd="0" presId="urn:microsoft.com/office/officeart/2005/8/layout/process2"/>
    <dgm:cxn modelId="{A8D57265-0FB0-4608-81B9-D7E28E167A40}" type="presOf" srcId="{848C598D-A674-420D-BA1D-0451FAE8FB8A}" destId="{6FF5879B-BDF0-48A0-B9DA-C9332142758C}" srcOrd="1" destOrd="0" presId="urn:microsoft.com/office/officeart/2005/8/layout/process2"/>
    <dgm:cxn modelId="{FBA9C9D8-B1D3-418E-970C-161F2455A6B3}" type="presOf" srcId="{D839712D-5DBC-4AEB-9161-3BD01DB5C92C}" destId="{274401C1-1951-419F-8AD9-82C264CF5EAC}" srcOrd="1" destOrd="0" presId="urn:microsoft.com/office/officeart/2005/8/layout/process2"/>
    <dgm:cxn modelId="{DB24E119-BD08-4869-969B-AD722DF1F3DC}" type="presOf" srcId="{813F96C1-1945-4A33-B3D3-F0F1D9575143}" destId="{880AB16B-A2E6-4667-80E2-A609BB3D8F9B}" srcOrd="0" destOrd="0" presId="urn:microsoft.com/office/officeart/2005/8/layout/process2"/>
    <dgm:cxn modelId="{709BE1F1-C50F-4E72-9DD3-1C3806769957}" type="presOf" srcId="{DFB7CA7E-CBA7-4A9A-88B4-4AD4FD0D1DD1}" destId="{B87BC66B-75FE-40E3-842D-E38BB78B6F8A}" srcOrd="1" destOrd="0" presId="urn:microsoft.com/office/officeart/2005/8/layout/process2"/>
    <dgm:cxn modelId="{C380A651-B6F6-428C-85AB-C221E047F14A}" type="presOf" srcId="{5F9F34BD-5F3A-4EAB-A1E2-4EBCB7DE41BD}" destId="{187998F4-3FE6-4497-B18D-A2E9BBBB2E71}" srcOrd="0" destOrd="0" presId="urn:microsoft.com/office/officeart/2005/8/layout/process2"/>
    <dgm:cxn modelId="{DA49CA56-D4E6-449E-BE12-B5F140C9C621}" type="presOf" srcId="{546FB2F6-9F07-49BC-AA56-35A708918ACB}" destId="{70CDB117-0BD4-4656-A6F8-AE239C8D0A35}" srcOrd="0" destOrd="0" presId="urn:microsoft.com/office/officeart/2005/8/layout/process2"/>
    <dgm:cxn modelId="{449A87BF-A1F8-4B2A-B66E-B7DAE2667A14}" srcId="{F02F3C02-2B39-420F-893D-CF4AC74348E5}" destId="{EE72F096-53ED-4E9C-8400-A8EA59B7CCC3}" srcOrd="2" destOrd="0" parTransId="{804BFECE-DE8C-4506-B64D-12C4D5C59B6A}" sibTransId="{D839712D-5DBC-4AEB-9161-3BD01DB5C92C}"/>
    <dgm:cxn modelId="{1E90AAD8-E5AF-4DFC-834D-F7F0BE4B3886}" type="presOf" srcId="{01BE7208-568E-494E-90A7-E7D00BDB78BE}" destId="{F20FABB3-BB8D-4FEB-9739-C0DCD32879DE}" srcOrd="0" destOrd="0" presId="urn:microsoft.com/office/officeart/2005/8/layout/process2"/>
    <dgm:cxn modelId="{8593493E-7C5F-4FA6-B8F5-69391CB4EECD}" type="presOf" srcId="{41609459-F95D-493D-B00F-750D8B1A0ECE}" destId="{2EA83BCC-7574-4496-9C10-1AF2DC67B0BD}" srcOrd="1" destOrd="0" presId="urn:microsoft.com/office/officeart/2005/8/layout/process2"/>
    <dgm:cxn modelId="{FB673166-63A1-4720-8553-CADA62694BD8}" type="presOf" srcId="{68B0F828-75DD-4073-B77C-DAC66DA08B17}" destId="{92B48C4B-8CDD-4050-9DBE-5D126BB7793E}" srcOrd="1" destOrd="0" presId="urn:microsoft.com/office/officeart/2005/8/layout/process2"/>
    <dgm:cxn modelId="{386D7214-49BB-4074-9C2A-861D423FE7FF}" type="presParOf" srcId="{5311BC98-1589-496C-8F19-AB51A95A05C4}" destId="{305A1E93-470F-40F8-AB44-45EF688906CD}" srcOrd="0" destOrd="0" presId="urn:microsoft.com/office/officeart/2005/8/layout/process2"/>
    <dgm:cxn modelId="{03E0C36D-88FF-4403-8D80-83C7A4951429}" type="presParOf" srcId="{5311BC98-1589-496C-8F19-AB51A95A05C4}" destId="{29091668-C3A2-423D-BB40-BD72B0BC6C65}" srcOrd="1" destOrd="0" presId="urn:microsoft.com/office/officeart/2005/8/layout/process2"/>
    <dgm:cxn modelId="{CE9F07BD-2AD0-4D02-9C81-D979D06D1A6E}" type="presParOf" srcId="{29091668-C3A2-423D-BB40-BD72B0BC6C65}" destId="{6FF5879B-BDF0-48A0-B9DA-C9332142758C}" srcOrd="0" destOrd="0" presId="urn:microsoft.com/office/officeart/2005/8/layout/process2"/>
    <dgm:cxn modelId="{D220BB7A-50C8-4018-87C3-AC3218D0A3B9}" type="presParOf" srcId="{5311BC98-1589-496C-8F19-AB51A95A05C4}" destId="{187998F4-3FE6-4497-B18D-A2E9BBBB2E71}" srcOrd="2" destOrd="0" presId="urn:microsoft.com/office/officeart/2005/8/layout/process2"/>
    <dgm:cxn modelId="{4A45F4D3-C376-4CDC-A2EF-9B7FF3BCA2AF}" type="presParOf" srcId="{5311BC98-1589-496C-8F19-AB51A95A05C4}" destId="{3EA97BE3-6A0D-4EBB-A568-4000537DCB93}" srcOrd="3" destOrd="0" presId="urn:microsoft.com/office/officeart/2005/8/layout/process2"/>
    <dgm:cxn modelId="{3E8F391E-5C46-4BB0-B000-4B124C56BF6A}" type="presParOf" srcId="{3EA97BE3-6A0D-4EBB-A568-4000537DCB93}" destId="{2EA83BCC-7574-4496-9C10-1AF2DC67B0BD}" srcOrd="0" destOrd="0" presId="urn:microsoft.com/office/officeart/2005/8/layout/process2"/>
    <dgm:cxn modelId="{EE5AE56E-2ADD-430E-8210-19569A9DE48A}" type="presParOf" srcId="{5311BC98-1589-496C-8F19-AB51A95A05C4}" destId="{B47B668D-E592-41F5-BE54-F954691CF93B}" srcOrd="4" destOrd="0" presId="urn:microsoft.com/office/officeart/2005/8/layout/process2"/>
    <dgm:cxn modelId="{D97ABF3D-CFD4-4423-A28C-7F65226E8A4C}" type="presParOf" srcId="{5311BC98-1589-496C-8F19-AB51A95A05C4}" destId="{E5A9C33E-FD9A-4808-A931-C3F8157DD1CD}" srcOrd="5" destOrd="0" presId="urn:microsoft.com/office/officeart/2005/8/layout/process2"/>
    <dgm:cxn modelId="{4B230C42-5443-48C8-A98B-67D7B7A8C9D3}" type="presParOf" srcId="{E5A9C33E-FD9A-4808-A931-C3F8157DD1CD}" destId="{274401C1-1951-419F-8AD9-82C264CF5EAC}" srcOrd="0" destOrd="0" presId="urn:microsoft.com/office/officeart/2005/8/layout/process2"/>
    <dgm:cxn modelId="{863DEFA7-1AA6-4532-A2E4-A6FEA6C77D65}" type="presParOf" srcId="{5311BC98-1589-496C-8F19-AB51A95A05C4}" destId="{F20FABB3-BB8D-4FEB-9739-C0DCD32879DE}" srcOrd="6" destOrd="0" presId="urn:microsoft.com/office/officeart/2005/8/layout/process2"/>
    <dgm:cxn modelId="{82959952-27FD-4EC6-96AB-E3928EE2E0AE}" type="presParOf" srcId="{5311BC98-1589-496C-8F19-AB51A95A05C4}" destId="{EC9318D7-BF71-4B9F-ACEC-FEA08EF8E21C}" srcOrd="7" destOrd="0" presId="urn:microsoft.com/office/officeart/2005/8/layout/process2"/>
    <dgm:cxn modelId="{75B1B4F8-5520-4DF4-BF16-B2EC48ED14B6}" type="presParOf" srcId="{EC9318D7-BF71-4B9F-ACEC-FEA08EF8E21C}" destId="{92B48C4B-8CDD-4050-9DBE-5D126BB7793E}" srcOrd="0" destOrd="0" presId="urn:microsoft.com/office/officeart/2005/8/layout/process2"/>
    <dgm:cxn modelId="{0D88F754-539E-4B80-B1B7-958009C983A9}" type="presParOf" srcId="{5311BC98-1589-496C-8F19-AB51A95A05C4}" destId="{880AB16B-A2E6-4667-80E2-A609BB3D8F9B}" srcOrd="8" destOrd="0" presId="urn:microsoft.com/office/officeart/2005/8/layout/process2"/>
    <dgm:cxn modelId="{2AFEBFB4-C1DB-433B-B09E-938F04FF51CC}" type="presParOf" srcId="{5311BC98-1589-496C-8F19-AB51A95A05C4}" destId="{7CAC0B19-31F4-4C94-90FC-7B76DB263690}" srcOrd="9" destOrd="0" presId="urn:microsoft.com/office/officeart/2005/8/layout/process2"/>
    <dgm:cxn modelId="{D1C78829-9089-4AE2-8394-A9BD25FC0A9D}" type="presParOf" srcId="{7CAC0B19-31F4-4C94-90FC-7B76DB263690}" destId="{B87BC66B-75FE-40E3-842D-E38BB78B6F8A}" srcOrd="0" destOrd="0" presId="urn:microsoft.com/office/officeart/2005/8/layout/process2"/>
    <dgm:cxn modelId="{135EBD0C-4E54-4521-9EFC-2330582882E2}" type="presParOf" srcId="{5311BC98-1589-496C-8F19-AB51A95A05C4}" destId="{70CDB117-0BD4-4656-A6F8-AE239C8D0A35}"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F959D-EA9C-4E58-89FE-A632F9C6C384}" type="doc">
      <dgm:prSet loTypeId="urn:microsoft.com/office/officeart/2005/8/layout/chevron2" loCatId="list" qsTypeId="urn:microsoft.com/office/officeart/2005/8/quickstyle/3d3" qsCatId="3D" csTypeId="urn:microsoft.com/office/officeart/2005/8/colors/accent0_3" csCatId="mainScheme" phldr="1"/>
      <dgm:spPr/>
      <dgm:t>
        <a:bodyPr/>
        <a:lstStyle/>
        <a:p>
          <a:endParaRPr lang="zh-TW" altLang="en-US"/>
        </a:p>
      </dgm:t>
    </dgm:pt>
    <dgm:pt modelId="{1F47C6B3-ABE8-4064-A9E2-FD2119C12ED7}">
      <dgm:prSet phldrT="[文字]"/>
      <dgm:spPr/>
      <dgm:t>
        <a:bodyPr/>
        <a:lstStyle/>
        <a:p>
          <a:r>
            <a:rPr lang="en-US" altLang="zh-TW" dirty="0" smtClean="0"/>
            <a:t>2000</a:t>
          </a:r>
          <a:r>
            <a:rPr lang="zh-TW" altLang="en-US" dirty="0" smtClean="0"/>
            <a:t>年</a:t>
          </a:r>
          <a:endParaRPr lang="zh-TW" altLang="en-US" dirty="0"/>
        </a:p>
      </dgm:t>
    </dgm:pt>
    <dgm:pt modelId="{37E9D460-6B77-4705-9D1C-6FA0561A4399}" type="parTrans" cxnId="{D57D3036-298B-4C52-9F33-457F8F078EF9}">
      <dgm:prSet/>
      <dgm:spPr/>
      <dgm:t>
        <a:bodyPr/>
        <a:lstStyle/>
        <a:p>
          <a:endParaRPr lang="zh-TW" altLang="en-US"/>
        </a:p>
      </dgm:t>
    </dgm:pt>
    <dgm:pt modelId="{D137D96F-244C-4E09-B151-E6E94C07A941}" type="sibTrans" cxnId="{D57D3036-298B-4C52-9F33-457F8F078EF9}">
      <dgm:prSet/>
      <dgm:spPr/>
      <dgm:t>
        <a:bodyPr/>
        <a:lstStyle/>
        <a:p>
          <a:endParaRPr lang="zh-TW" altLang="en-US"/>
        </a:p>
      </dgm:t>
    </dgm:pt>
    <dgm:pt modelId="{EE94EF81-E0D4-4094-8D3E-1BE0FC3F9197}">
      <dgm:prSet phldrT="[文字]"/>
      <dgm:spPr/>
      <dgm:t>
        <a:bodyPr/>
        <a:lstStyle/>
        <a:p>
          <a:r>
            <a:rPr lang="en-US" altLang="zh-TW" dirty="0" smtClean="0"/>
            <a:t>2001</a:t>
          </a:r>
          <a:r>
            <a:rPr lang="zh-TW" altLang="en-US" dirty="0" smtClean="0"/>
            <a:t>年</a:t>
          </a:r>
          <a:endParaRPr lang="zh-TW" altLang="en-US" dirty="0"/>
        </a:p>
      </dgm:t>
    </dgm:pt>
    <dgm:pt modelId="{18CD5452-58E8-4C2D-BC85-249971B267D5}" type="parTrans" cxnId="{D91378D2-FB2D-4033-86E0-338181289C4F}">
      <dgm:prSet/>
      <dgm:spPr/>
      <dgm:t>
        <a:bodyPr/>
        <a:lstStyle/>
        <a:p>
          <a:endParaRPr lang="zh-TW" altLang="en-US"/>
        </a:p>
      </dgm:t>
    </dgm:pt>
    <dgm:pt modelId="{B9EA9D96-12FB-456C-89F3-BFC30FB6974F}" type="sibTrans" cxnId="{D91378D2-FB2D-4033-86E0-338181289C4F}">
      <dgm:prSet/>
      <dgm:spPr/>
      <dgm:t>
        <a:bodyPr/>
        <a:lstStyle/>
        <a:p>
          <a:endParaRPr lang="zh-TW" altLang="en-US"/>
        </a:p>
      </dgm:t>
    </dgm:pt>
    <dgm:pt modelId="{7F296058-4D30-4CBC-B678-C23A9E609AA0}">
      <dgm:prSet phldrT="[文字]"/>
      <dgm:spPr/>
      <dgm:t>
        <a:bodyPr/>
        <a:lstStyle/>
        <a:p>
          <a:r>
            <a:rPr lang="en-US" altLang="zh-TW" dirty="0" smtClean="0"/>
            <a:t>2004</a:t>
          </a:r>
          <a:r>
            <a:rPr lang="zh-TW" altLang="en-US" dirty="0" smtClean="0"/>
            <a:t>年</a:t>
          </a:r>
          <a:endParaRPr lang="zh-TW" altLang="en-US" dirty="0"/>
        </a:p>
      </dgm:t>
    </dgm:pt>
    <dgm:pt modelId="{3C9EC33F-FEE3-40D1-99C0-CCCC17510BD6}" type="parTrans" cxnId="{5CA9332F-D7CB-4BB3-9765-490A14FCA202}">
      <dgm:prSet/>
      <dgm:spPr/>
      <dgm:t>
        <a:bodyPr/>
        <a:lstStyle/>
        <a:p>
          <a:endParaRPr lang="zh-TW" altLang="en-US"/>
        </a:p>
      </dgm:t>
    </dgm:pt>
    <dgm:pt modelId="{F5D9DF5A-65ED-4BBA-8A6B-2653A8B3C450}" type="sibTrans" cxnId="{5CA9332F-D7CB-4BB3-9765-490A14FCA202}">
      <dgm:prSet/>
      <dgm:spPr/>
      <dgm:t>
        <a:bodyPr/>
        <a:lstStyle/>
        <a:p>
          <a:endParaRPr lang="zh-TW" altLang="en-US"/>
        </a:p>
      </dgm:t>
    </dgm:pt>
    <dgm:pt modelId="{5779D890-6AF4-4B70-9DF6-97D321660F76}">
      <dgm:prSet phldrT="[文字]"/>
      <dgm:spPr/>
      <dgm:t>
        <a:bodyPr/>
        <a:lstStyle/>
        <a:p>
          <a:r>
            <a:rPr lang="en-US" altLang="zh-TW" dirty="0" smtClean="0"/>
            <a:t>2009</a:t>
          </a:r>
          <a:r>
            <a:rPr lang="zh-TW" altLang="en-US" dirty="0" smtClean="0"/>
            <a:t>年</a:t>
          </a:r>
          <a:endParaRPr lang="zh-TW" altLang="en-US" dirty="0"/>
        </a:p>
      </dgm:t>
    </dgm:pt>
    <dgm:pt modelId="{DFDC6D68-8F19-41DA-8AF7-9C5183B84C2D}" type="parTrans" cxnId="{667AB66E-968E-446D-BA9E-9164CAF49AFA}">
      <dgm:prSet/>
      <dgm:spPr/>
      <dgm:t>
        <a:bodyPr/>
        <a:lstStyle/>
        <a:p>
          <a:endParaRPr lang="zh-TW" altLang="en-US"/>
        </a:p>
      </dgm:t>
    </dgm:pt>
    <dgm:pt modelId="{96249981-5622-4A9C-BA5B-B705FDC1F687}" type="sibTrans" cxnId="{667AB66E-968E-446D-BA9E-9164CAF49AFA}">
      <dgm:prSet/>
      <dgm:spPr/>
      <dgm:t>
        <a:bodyPr/>
        <a:lstStyle/>
        <a:p>
          <a:endParaRPr lang="zh-TW" altLang="en-US"/>
        </a:p>
      </dgm:t>
    </dgm:pt>
    <dgm:pt modelId="{C83AF423-3350-405D-8779-26B8E0864456}">
      <dgm:prSet custT="1"/>
      <dgm:spPr/>
      <dgm:t>
        <a:bodyPr/>
        <a:lstStyle/>
        <a:p>
          <a:r>
            <a:rPr lang="zh-TW" altLang="en-US" sz="1800" dirty="0" smtClean="0">
              <a:latin typeface="標楷體" pitchFamily="65" charset="-120"/>
              <a:ea typeface="標楷體" pitchFamily="65" charset="-120"/>
            </a:rPr>
            <a:t>舉辦健走團九年來走遍全台各地</a:t>
          </a:r>
          <a:endParaRPr lang="zh-TW" altLang="en-US" sz="1800" dirty="0">
            <a:latin typeface="標楷體" pitchFamily="65" charset="-120"/>
            <a:ea typeface="標楷體" pitchFamily="65" charset="-120"/>
          </a:endParaRPr>
        </a:p>
      </dgm:t>
    </dgm:pt>
    <dgm:pt modelId="{D33B17E6-58AC-4B1C-8B69-E439D298C31E}" type="parTrans" cxnId="{27470730-A290-4237-BDB7-2EE138EFBD98}">
      <dgm:prSet/>
      <dgm:spPr/>
      <dgm:t>
        <a:bodyPr/>
        <a:lstStyle/>
        <a:p>
          <a:endParaRPr lang="zh-TW" altLang="en-US"/>
        </a:p>
      </dgm:t>
    </dgm:pt>
    <dgm:pt modelId="{4021E8CD-B46D-415C-ACE6-DAD7729D911A}" type="sibTrans" cxnId="{27470730-A290-4237-BDB7-2EE138EFBD98}">
      <dgm:prSet/>
      <dgm:spPr/>
      <dgm:t>
        <a:bodyPr/>
        <a:lstStyle/>
        <a:p>
          <a:endParaRPr lang="zh-TW" altLang="en-US"/>
        </a:p>
      </dgm:t>
    </dgm:pt>
    <dgm:pt modelId="{491239F3-4AE3-4241-A8BF-3839114EFE08}">
      <dgm:prSet custT="1"/>
      <dgm:spPr/>
      <dgm:t>
        <a:bodyPr/>
        <a:lstStyle/>
        <a:p>
          <a:r>
            <a:rPr lang="zh-TW" altLang="en-US" sz="1800" dirty="0" smtClean="0">
              <a:latin typeface="標楷體" pitchFamily="65" charset="-120"/>
              <a:ea typeface="標楷體" pitchFamily="65" charset="-120"/>
            </a:rPr>
            <a:t>成立了全國唯一的「醫鞋院」「足部研究所」</a:t>
          </a:r>
          <a:endParaRPr lang="zh-TW" altLang="en-US" sz="1800" dirty="0">
            <a:latin typeface="標楷體" pitchFamily="65" charset="-120"/>
            <a:ea typeface="標楷體" pitchFamily="65" charset="-120"/>
          </a:endParaRPr>
        </a:p>
      </dgm:t>
    </dgm:pt>
    <dgm:pt modelId="{ED9C0DAD-E25C-4524-A90D-DFD8CAABD8A2}" type="parTrans" cxnId="{E98F1A2B-E75F-453F-97B4-53BB53F58D78}">
      <dgm:prSet/>
      <dgm:spPr/>
      <dgm:t>
        <a:bodyPr/>
        <a:lstStyle/>
        <a:p>
          <a:endParaRPr lang="zh-TW" altLang="en-US"/>
        </a:p>
      </dgm:t>
    </dgm:pt>
    <dgm:pt modelId="{E2A0183E-656A-43F2-BD65-9674AA45B3A5}" type="sibTrans" cxnId="{E98F1A2B-E75F-453F-97B4-53BB53F58D78}">
      <dgm:prSet/>
      <dgm:spPr/>
      <dgm:t>
        <a:bodyPr/>
        <a:lstStyle/>
        <a:p>
          <a:endParaRPr lang="zh-TW" altLang="en-US"/>
        </a:p>
      </dgm:t>
    </dgm:pt>
    <dgm:pt modelId="{0B229030-BADF-4670-833B-82D2C807642B}">
      <dgm:prSet custT="1"/>
      <dgm:spPr/>
      <dgm:t>
        <a:bodyPr/>
        <a:lstStyle/>
        <a:p>
          <a:r>
            <a:rPr lang="zh-TW" sz="1800" dirty="0" smtClean="0">
              <a:latin typeface="標楷體" pitchFamily="65" charset="-120"/>
              <a:ea typeface="標楷體" pitchFamily="65" charset="-120"/>
            </a:rPr>
            <a:t>成立大高雄育樂股份有限公司（</a:t>
          </a:r>
          <a:r>
            <a:rPr lang="en-US" sz="1800" dirty="0" smtClean="0">
              <a:latin typeface="標楷體" pitchFamily="65" charset="-120"/>
              <a:ea typeface="標楷體" pitchFamily="65" charset="-120"/>
            </a:rPr>
            <a:t>La new</a:t>
          </a:r>
          <a:r>
            <a:rPr lang="zh-TW" sz="1800" dirty="0" smtClean="0">
              <a:latin typeface="標楷體" pitchFamily="65" charset="-120"/>
              <a:ea typeface="標楷體" pitchFamily="65" charset="-120"/>
            </a:rPr>
            <a:t>熊職業棒球隊）</a:t>
          </a:r>
          <a:endParaRPr lang="zh-TW" altLang="en-US" sz="1800" dirty="0">
            <a:latin typeface="標楷體" pitchFamily="65" charset="-120"/>
            <a:ea typeface="標楷體" pitchFamily="65" charset="-120"/>
          </a:endParaRPr>
        </a:p>
      </dgm:t>
    </dgm:pt>
    <dgm:pt modelId="{92FCBDE7-DDAC-479C-86A1-87ADCA3919EA}" type="parTrans" cxnId="{D35C9F92-25EB-46C0-84A1-4CBF322D94F4}">
      <dgm:prSet/>
      <dgm:spPr/>
      <dgm:t>
        <a:bodyPr/>
        <a:lstStyle/>
        <a:p>
          <a:endParaRPr lang="zh-TW" altLang="en-US"/>
        </a:p>
      </dgm:t>
    </dgm:pt>
    <dgm:pt modelId="{C5F12E2B-A2F6-489C-842B-D66C96D91461}" type="sibTrans" cxnId="{D35C9F92-25EB-46C0-84A1-4CBF322D94F4}">
      <dgm:prSet/>
      <dgm:spPr/>
      <dgm:t>
        <a:bodyPr/>
        <a:lstStyle/>
        <a:p>
          <a:endParaRPr lang="zh-TW" altLang="en-US"/>
        </a:p>
      </dgm:t>
    </dgm:pt>
    <dgm:pt modelId="{136D6FC3-9067-42FB-8CBA-E78A22B7C1A4}">
      <dgm:prSet custT="1"/>
      <dgm:spPr/>
      <dgm:t>
        <a:bodyPr/>
        <a:lstStyle/>
        <a:p>
          <a:r>
            <a:rPr lang="zh-TW" sz="1800" dirty="0" smtClean="0">
              <a:latin typeface="標楷體" pitchFamily="65" charset="-120"/>
              <a:ea typeface="標楷體" pitchFamily="65" charset="-120"/>
            </a:rPr>
            <a:t>成立</a:t>
          </a:r>
          <a:r>
            <a:rPr lang="en-US" sz="1800" dirty="0" err="1" smtClean="0">
              <a:latin typeface="標楷體" pitchFamily="65" charset="-120"/>
              <a:ea typeface="標楷體" pitchFamily="65" charset="-120"/>
            </a:rPr>
            <a:t>Lamigo</a:t>
          </a:r>
          <a:r>
            <a:rPr lang="zh-TW" sz="1800" dirty="0" smtClean="0">
              <a:latin typeface="標楷體" pitchFamily="65" charset="-120"/>
              <a:ea typeface="標楷體" pitchFamily="65" charset="-120"/>
            </a:rPr>
            <a:t>那米哥健康休閒美容俱樂部</a:t>
          </a:r>
          <a:endParaRPr lang="zh-TW" altLang="en-US" sz="1800" dirty="0">
            <a:latin typeface="標楷體" pitchFamily="65" charset="-120"/>
            <a:ea typeface="標楷體" pitchFamily="65" charset="-120"/>
          </a:endParaRPr>
        </a:p>
      </dgm:t>
    </dgm:pt>
    <dgm:pt modelId="{F19DC8B8-829D-4F01-A516-F23FDE615561}" type="parTrans" cxnId="{F1BE73B4-65D0-4F68-9B32-62EFD0CA83D3}">
      <dgm:prSet/>
      <dgm:spPr/>
      <dgm:t>
        <a:bodyPr/>
        <a:lstStyle/>
        <a:p>
          <a:endParaRPr lang="zh-TW" altLang="en-US"/>
        </a:p>
      </dgm:t>
    </dgm:pt>
    <dgm:pt modelId="{3C4078FB-641E-4D0A-8BF3-D1FB2F94B788}" type="sibTrans" cxnId="{F1BE73B4-65D0-4F68-9B32-62EFD0CA83D3}">
      <dgm:prSet/>
      <dgm:spPr/>
      <dgm:t>
        <a:bodyPr/>
        <a:lstStyle/>
        <a:p>
          <a:endParaRPr lang="zh-TW" altLang="en-US"/>
        </a:p>
      </dgm:t>
    </dgm:pt>
    <dgm:pt modelId="{E21486C8-A2D8-442F-AE6C-C2F9AE3C1130}" type="pres">
      <dgm:prSet presAssocID="{000F959D-EA9C-4E58-89FE-A632F9C6C384}" presName="linearFlow" presStyleCnt="0">
        <dgm:presLayoutVars>
          <dgm:dir/>
          <dgm:animLvl val="lvl"/>
          <dgm:resizeHandles val="exact"/>
        </dgm:presLayoutVars>
      </dgm:prSet>
      <dgm:spPr/>
      <dgm:t>
        <a:bodyPr/>
        <a:lstStyle/>
        <a:p>
          <a:endParaRPr lang="zh-TW" altLang="en-US"/>
        </a:p>
      </dgm:t>
    </dgm:pt>
    <dgm:pt modelId="{54F91C79-61B8-4B26-8FF1-7DDD751D5B4E}" type="pres">
      <dgm:prSet presAssocID="{1F47C6B3-ABE8-4064-A9E2-FD2119C12ED7}" presName="composite" presStyleCnt="0"/>
      <dgm:spPr/>
      <dgm:t>
        <a:bodyPr/>
        <a:lstStyle/>
        <a:p>
          <a:endParaRPr lang="zh-TW" altLang="en-US"/>
        </a:p>
      </dgm:t>
    </dgm:pt>
    <dgm:pt modelId="{BB20C729-4EEC-4D16-B7B3-4A3B2DBFBFA9}" type="pres">
      <dgm:prSet presAssocID="{1F47C6B3-ABE8-4064-A9E2-FD2119C12ED7}" presName="parentText" presStyleLbl="alignNode1" presStyleIdx="0" presStyleCnt="4">
        <dgm:presLayoutVars>
          <dgm:chMax val="1"/>
          <dgm:bulletEnabled val="1"/>
        </dgm:presLayoutVars>
      </dgm:prSet>
      <dgm:spPr/>
      <dgm:t>
        <a:bodyPr/>
        <a:lstStyle/>
        <a:p>
          <a:endParaRPr lang="zh-TW" altLang="en-US"/>
        </a:p>
      </dgm:t>
    </dgm:pt>
    <dgm:pt modelId="{4938439B-0495-4874-86A1-86ACBCD0249A}" type="pres">
      <dgm:prSet presAssocID="{1F47C6B3-ABE8-4064-A9E2-FD2119C12ED7}" presName="descendantText" presStyleLbl="alignAcc1" presStyleIdx="0" presStyleCnt="4">
        <dgm:presLayoutVars>
          <dgm:bulletEnabled val="1"/>
        </dgm:presLayoutVars>
      </dgm:prSet>
      <dgm:spPr/>
      <dgm:t>
        <a:bodyPr/>
        <a:lstStyle/>
        <a:p>
          <a:endParaRPr lang="zh-TW" altLang="en-US"/>
        </a:p>
      </dgm:t>
    </dgm:pt>
    <dgm:pt modelId="{CE4F996C-A823-4ACF-BFFC-ED1B452C9AE2}" type="pres">
      <dgm:prSet presAssocID="{D137D96F-244C-4E09-B151-E6E94C07A941}" presName="sp" presStyleCnt="0"/>
      <dgm:spPr/>
      <dgm:t>
        <a:bodyPr/>
        <a:lstStyle/>
        <a:p>
          <a:endParaRPr lang="zh-TW" altLang="en-US"/>
        </a:p>
      </dgm:t>
    </dgm:pt>
    <dgm:pt modelId="{3E751D01-4984-4B2C-A5DB-83E30C473A2A}" type="pres">
      <dgm:prSet presAssocID="{EE94EF81-E0D4-4094-8D3E-1BE0FC3F9197}" presName="composite" presStyleCnt="0"/>
      <dgm:spPr/>
      <dgm:t>
        <a:bodyPr/>
        <a:lstStyle/>
        <a:p>
          <a:endParaRPr lang="zh-TW" altLang="en-US"/>
        </a:p>
      </dgm:t>
    </dgm:pt>
    <dgm:pt modelId="{95888F21-1AC5-4F9B-951B-F2E4BCF9EB75}" type="pres">
      <dgm:prSet presAssocID="{EE94EF81-E0D4-4094-8D3E-1BE0FC3F9197}" presName="parentText" presStyleLbl="alignNode1" presStyleIdx="1" presStyleCnt="4">
        <dgm:presLayoutVars>
          <dgm:chMax val="1"/>
          <dgm:bulletEnabled val="1"/>
        </dgm:presLayoutVars>
      </dgm:prSet>
      <dgm:spPr/>
      <dgm:t>
        <a:bodyPr/>
        <a:lstStyle/>
        <a:p>
          <a:endParaRPr lang="zh-TW" altLang="en-US"/>
        </a:p>
      </dgm:t>
    </dgm:pt>
    <dgm:pt modelId="{08A22F64-E530-447B-8758-5889FB8872DA}" type="pres">
      <dgm:prSet presAssocID="{EE94EF81-E0D4-4094-8D3E-1BE0FC3F9197}" presName="descendantText" presStyleLbl="alignAcc1" presStyleIdx="1" presStyleCnt="4">
        <dgm:presLayoutVars>
          <dgm:bulletEnabled val="1"/>
        </dgm:presLayoutVars>
      </dgm:prSet>
      <dgm:spPr/>
      <dgm:t>
        <a:bodyPr/>
        <a:lstStyle/>
        <a:p>
          <a:endParaRPr lang="zh-TW" altLang="en-US"/>
        </a:p>
      </dgm:t>
    </dgm:pt>
    <dgm:pt modelId="{B22E1FF7-3B07-4BC9-BCC8-B6C134783ADC}" type="pres">
      <dgm:prSet presAssocID="{B9EA9D96-12FB-456C-89F3-BFC30FB6974F}" presName="sp" presStyleCnt="0"/>
      <dgm:spPr/>
      <dgm:t>
        <a:bodyPr/>
        <a:lstStyle/>
        <a:p>
          <a:endParaRPr lang="zh-TW" altLang="en-US"/>
        </a:p>
      </dgm:t>
    </dgm:pt>
    <dgm:pt modelId="{496026A3-8A12-48A9-A67B-834D4DE3DE88}" type="pres">
      <dgm:prSet presAssocID="{7F296058-4D30-4CBC-B678-C23A9E609AA0}" presName="composite" presStyleCnt="0"/>
      <dgm:spPr/>
      <dgm:t>
        <a:bodyPr/>
        <a:lstStyle/>
        <a:p>
          <a:endParaRPr lang="zh-TW" altLang="en-US"/>
        </a:p>
      </dgm:t>
    </dgm:pt>
    <dgm:pt modelId="{D01907D1-55D0-4803-894A-12A676061934}" type="pres">
      <dgm:prSet presAssocID="{7F296058-4D30-4CBC-B678-C23A9E609AA0}" presName="parentText" presStyleLbl="alignNode1" presStyleIdx="2" presStyleCnt="4">
        <dgm:presLayoutVars>
          <dgm:chMax val="1"/>
          <dgm:bulletEnabled val="1"/>
        </dgm:presLayoutVars>
      </dgm:prSet>
      <dgm:spPr/>
      <dgm:t>
        <a:bodyPr/>
        <a:lstStyle/>
        <a:p>
          <a:endParaRPr lang="zh-TW" altLang="en-US"/>
        </a:p>
      </dgm:t>
    </dgm:pt>
    <dgm:pt modelId="{5B1FDA45-8E2A-4859-BE54-F9072357D9A1}" type="pres">
      <dgm:prSet presAssocID="{7F296058-4D30-4CBC-B678-C23A9E609AA0}" presName="descendantText" presStyleLbl="alignAcc1" presStyleIdx="2" presStyleCnt="4" custLinFactNeighborX="1812" custLinFactNeighborY="-2009">
        <dgm:presLayoutVars>
          <dgm:bulletEnabled val="1"/>
        </dgm:presLayoutVars>
      </dgm:prSet>
      <dgm:spPr/>
      <dgm:t>
        <a:bodyPr/>
        <a:lstStyle/>
        <a:p>
          <a:endParaRPr lang="zh-TW" altLang="en-US"/>
        </a:p>
      </dgm:t>
    </dgm:pt>
    <dgm:pt modelId="{B122489B-989A-4D56-B08C-1E62452C554C}" type="pres">
      <dgm:prSet presAssocID="{F5D9DF5A-65ED-4BBA-8A6B-2653A8B3C450}" presName="sp" presStyleCnt="0"/>
      <dgm:spPr/>
      <dgm:t>
        <a:bodyPr/>
        <a:lstStyle/>
        <a:p>
          <a:endParaRPr lang="zh-TW" altLang="en-US"/>
        </a:p>
      </dgm:t>
    </dgm:pt>
    <dgm:pt modelId="{DC7DA03D-B79B-4F1C-8417-223002773083}" type="pres">
      <dgm:prSet presAssocID="{5779D890-6AF4-4B70-9DF6-97D321660F76}" presName="composite" presStyleCnt="0"/>
      <dgm:spPr/>
      <dgm:t>
        <a:bodyPr/>
        <a:lstStyle/>
        <a:p>
          <a:endParaRPr lang="zh-TW" altLang="en-US"/>
        </a:p>
      </dgm:t>
    </dgm:pt>
    <dgm:pt modelId="{D8A0A7EB-133F-4276-B57F-985F21FDEF8C}" type="pres">
      <dgm:prSet presAssocID="{5779D890-6AF4-4B70-9DF6-97D321660F76}" presName="parentText" presStyleLbl="alignNode1" presStyleIdx="3" presStyleCnt="4">
        <dgm:presLayoutVars>
          <dgm:chMax val="1"/>
          <dgm:bulletEnabled val="1"/>
        </dgm:presLayoutVars>
      </dgm:prSet>
      <dgm:spPr/>
      <dgm:t>
        <a:bodyPr/>
        <a:lstStyle/>
        <a:p>
          <a:endParaRPr lang="zh-TW" altLang="en-US"/>
        </a:p>
      </dgm:t>
    </dgm:pt>
    <dgm:pt modelId="{BEFD4413-9314-4257-9D40-72569ADE6621}" type="pres">
      <dgm:prSet presAssocID="{5779D890-6AF4-4B70-9DF6-97D321660F76}" presName="descendantText" presStyleLbl="alignAcc1" presStyleIdx="3" presStyleCnt="4">
        <dgm:presLayoutVars>
          <dgm:bulletEnabled val="1"/>
        </dgm:presLayoutVars>
      </dgm:prSet>
      <dgm:spPr/>
      <dgm:t>
        <a:bodyPr/>
        <a:lstStyle/>
        <a:p>
          <a:endParaRPr lang="zh-TW" altLang="en-US"/>
        </a:p>
      </dgm:t>
    </dgm:pt>
  </dgm:ptLst>
  <dgm:cxnLst>
    <dgm:cxn modelId="{D57D3036-298B-4C52-9F33-457F8F078EF9}" srcId="{000F959D-EA9C-4E58-89FE-A632F9C6C384}" destId="{1F47C6B3-ABE8-4064-A9E2-FD2119C12ED7}" srcOrd="0" destOrd="0" parTransId="{37E9D460-6B77-4705-9D1C-6FA0561A4399}" sibTransId="{D137D96F-244C-4E09-B151-E6E94C07A941}"/>
    <dgm:cxn modelId="{3508B167-20CE-4B9F-8977-A253908B3AFD}" type="presOf" srcId="{000F959D-EA9C-4E58-89FE-A632F9C6C384}" destId="{E21486C8-A2D8-442F-AE6C-C2F9AE3C1130}" srcOrd="0" destOrd="0" presId="urn:microsoft.com/office/officeart/2005/8/layout/chevron2"/>
    <dgm:cxn modelId="{27470730-A290-4237-BDB7-2EE138EFBD98}" srcId="{1F47C6B3-ABE8-4064-A9E2-FD2119C12ED7}" destId="{C83AF423-3350-405D-8779-26B8E0864456}" srcOrd="0" destOrd="0" parTransId="{D33B17E6-58AC-4B1C-8B69-E439D298C31E}" sibTransId="{4021E8CD-B46D-415C-ACE6-DAD7729D911A}"/>
    <dgm:cxn modelId="{333ADA68-D4BE-41F7-B2EA-1530159E0F59}" type="presOf" srcId="{1F47C6B3-ABE8-4064-A9E2-FD2119C12ED7}" destId="{BB20C729-4EEC-4D16-B7B3-4A3B2DBFBFA9}" srcOrd="0" destOrd="0" presId="urn:microsoft.com/office/officeart/2005/8/layout/chevron2"/>
    <dgm:cxn modelId="{3255FDE9-9045-4E94-88C1-C53BA3C09F71}" type="presOf" srcId="{EE94EF81-E0D4-4094-8D3E-1BE0FC3F9197}" destId="{95888F21-1AC5-4F9B-951B-F2E4BCF9EB75}" srcOrd="0" destOrd="0" presId="urn:microsoft.com/office/officeart/2005/8/layout/chevron2"/>
    <dgm:cxn modelId="{D35C9F92-25EB-46C0-84A1-4CBF322D94F4}" srcId="{7F296058-4D30-4CBC-B678-C23A9E609AA0}" destId="{0B229030-BADF-4670-833B-82D2C807642B}" srcOrd="0" destOrd="0" parTransId="{92FCBDE7-DDAC-479C-86A1-87ADCA3919EA}" sibTransId="{C5F12E2B-A2F6-489C-842B-D66C96D91461}"/>
    <dgm:cxn modelId="{5CA9332F-D7CB-4BB3-9765-490A14FCA202}" srcId="{000F959D-EA9C-4E58-89FE-A632F9C6C384}" destId="{7F296058-4D30-4CBC-B678-C23A9E609AA0}" srcOrd="2" destOrd="0" parTransId="{3C9EC33F-FEE3-40D1-99C0-CCCC17510BD6}" sibTransId="{F5D9DF5A-65ED-4BBA-8A6B-2653A8B3C450}"/>
    <dgm:cxn modelId="{A92BC0F7-6C9C-4F83-BF7D-9814D242EA19}" type="presOf" srcId="{0B229030-BADF-4670-833B-82D2C807642B}" destId="{5B1FDA45-8E2A-4859-BE54-F9072357D9A1}" srcOrd="0" destOrd="0" presId="urn:microsoft.com/office/officeart/2005/8/layout/chevron2"/>
    <dgm:cxn modelId="{E3683ACB-4853-4887-8297-4323AB3380F0}" type="presOf" srcId="{5779D890-6AF4-4B70-9DF6-97D321660F76}" destId="{D8A0A7EB-133F-4276-B57F-985F21FDEF8C}" srcOrd="0" destOrd="0" presId="urn:microsoft.com/office/officeart/2005/8/layout/chevron2"/>
    <dgm:cxn modelId="{667AB66E-968E-446D-BA9E-9164CAF49AFA}" srcId="{000F959D-EA9C-4E58-89FE-A632F9C6C384}" destId="{5779D890-6AF4-4B70-9DF6-97D321660F76}" srcOrd="3" destOrd="0" parTransId="{DFDC6D68-8F19-41DA-8AF7-9C5183B84C2D}" sibTransId="{96249981-5622-4A9C-BA5B-B705FDC1F687}"/>
    <dgm:cxn modelId="{39DCB52F-A92D-4D4F-864B-9264EBEA45A1}" type="presOf" srcId="{7F296058-4D30-4CBC-B678-C23A9E609AA0}" destId="{D01907D1-55D0-4803-894A-12A676061934}" srcOrd="0" destOrd="0" presId="urn:microsoft.com/office/officeart/2005/8/layout/chevron2"/>
    <dgm:cxn modelId="{F31A1918-631B-4C38-B7F5-0BBD6B55552F}" type="presOf" srcId="{491239F3-4AE3-4241-A8BF-3839114EFE08}" destId="{08A22F64-E530-447B-8758-5889FB8872DA}" srcOrd="0" destOrd="0" presId="urn:microsoft.com/office/officeart/2005/8/layout/chevron2"/>
    <dgm:cxn modelId="{F1BE73B4-65D0-4F68-9B32-62EFD0CA83D3}" srcId="{5779D890-6AF4-4B70-9DF6-97D321660F76}" destId="{136D6FC3-9067-42FB-8CBA-E78A22B7C1A4}" srcOrd="0" destOrd="0" parTransId="{F19DC8B8-829D-4F01-A516-F23FDE615561}" sibTransId="{3C4078FB-641E-4D0A-8BF3-D1FB2F94B788}"/>
    <dgm:cxn modelId="{1845FA90-5EF8-4CAF-8F81-CBFBC9568EDF}" type="presOf" srcId="{136D6FC3-9067-42FB-8CBA-E78A22B7C1A4}" destId="{BEFD4413-9314-4257-9D40-72569ADE6621}" srcOrd="0" destOrd="0" presId="urn:microsoft.com/office/officeart/2005/8/layout/chevron2"/>
    <dgm:cxn modelId="{1BA47276-72CA-448A-AFF2-BD491BB21C9A}" type="presOf" srcId="{C83AF423-3350-405D-8779-26B8E0864456}" destId="{4938439B-0495-4874-86A1-86ACBCD0249A}" srcOrd="0" destOrd="0" presId="urn:microsoft.com/office/officeart/2005/8/layout/chevron2"/>
    <dgm:cxn modelId="{D91378D2-FB2D-4033-86E0-338181289C4F}" srcId="{000F959D-EA9C-4E58-89FE-A632F9C6C384}" destId="{EE94EF81-E0D4-4094-8D3E-1BE0FC3F9197}" srcOrd="1" destOrd="0" parTransId="{18CD5452-58E8-4C2D-BC85-249971B267D5}" sibTransId="{B9EA9D96-12FB-456C-89F3-BFC30FB6974F}"/>
    <dgm:cxn modelId="{E98F1A2B-E75F-453F-97B4-53BB53F58D78}" srcId="{EE94EF81-E0D4-4094-8D3E-1BE0FC3F9197}" destId="{491239F3-4AE3-4241-A8BF-3839114EFE08}" srcOrd="0" destOrd="0" parTransId="{ED9C0DAD-E25C-4524-A90D-DFD8CAABD8A2}" sibTransId="{E2A0183E-656A-43F2-BD65-9674AA45B3A5}"/>
    <dgm:cxn modelId="{E43A128B-FCF0-4D17-9747-23C5292FB3A6}" type="presParOf" srcId="{E21486C8-A2D8-442F-AE6C-C2F9AE3C1130}" destId="{54F91C79-61B8-4B26-8FF1-7DDD751D5B4E}" srcOrd="0" destOrd="0" presId="urn:microsoft.com/office/officeart/2005/8/layout/chevron2"/>
    <dgm:cxn modelId="{1DDB1E64-74B9-4F2B-8827-DE3B70184620}" type="presParOf" srcId="{54F91C79-61B8-4B26-8FF1-7DDD751D5B4E}" destId="{BB20C729-4EEC-4D16-B7B3-4A3B2DBFBFA9}" srcOrd="0" destOrd="0" presId="urn:microsoft.com/office/officeart/2005/8/layout/chevron2"/>
    <dgm:cxn modelId="{3E07D339-09C9-417A-BE89-EE1056A7F462}" type="presParOf" srcId="{54F91C79-61B8-4B26-8FF1-7DDD751D5B4E}" destId="{4938439B-0495-4874-86A1-86ACBCD0249A}" srcOrd="1" destOrd="0" presId="urn:microsoft.com/office/officeart/2005/8/layout/chevron2"/>
    <dgm:cxn modelId="{288BBDCF-62D3-4ADC-AB8E-09F359E62E36}" type="presParOf" srcId="{E21486C8-A2D8-442F-AE6C-C2F9AE3C1130}" destId="{CE4F996C-A823-4ACF-BFFC-ED1B452C9AE2}" srcOrd="1" destOrd="0" presId="urn:microsoft.com/office/officeart/2005/8/layout/chevron2"/>
    <dgm:cxn modelId="{AF65E360-59EA-413C-8EA4-A844B04641E7}" type="presParOf" srcId="{E21486C8-A2D8-442F-AE6C-C2F9AE3C1130}" destId="{3E751D01-4984-4B2C-A5DB-83E30C473A2A}" srcOrd="2" destOrd="0" presId="urn:microsoft.com/office/officeart/2005/8/layout/chevron2"/>
    <dgm:cxn modelId="{CAF2011D-647E-4588-99AB-13E450671A74}" type="presParOf" srcId="{3E751D01-4984-4B2C-A5DB-83E30C473A2A}" destId="{95888F21-1AC5-4F9B-951B-F2E4BCF9EB75}" srcOrd="0" destOrd="0" presId="urn:microsoft.com/office/officeart/2005/8/layout/chevron2"/>
    <dgm:cxn modelId="{D8DD4BBC-4F13-4E52-80D1-7C30987A54FE}" type="presParOf" srcId="{3E751D01-4984-4B2C-A5DB-83E30C473A2A}" destId="{08A22F64-E530-447B-8758-5889FB8872DA}" srcOrd="1" destOrd="0" presId="urn:microsoft.com/office/officeart/2005/8/layout/chevron2"/>
    <dgm:cxn modelId="{0165814B-7CBA-4CEC-8FE2-536686398522}" type="presParOf" srcId="{E21486C8-A2D8-442F-AE6C-C2F9AE3C1130}" destId="{B22E1FF7-3B07-4BC9-BCC8-B6C134783ADC}" srcOrd="3" destOrd="0" presId="urn:microsoft.com/office/officeart/2005/8/layout/chevron2"/>
    <dgm:cxn modelId="{859F59A2-5A85-4F91-A137-7D4BFC8B49BB}" type="presParOf" srcId="{E21486C8-A2D8-442F-AE6C-C2F9AE3C1130}" destId="{496026A3-8A12-48A9-A67B-834D4DE3DE88}" srcOrd="4" destOrd="0" presId="urn:microsoft.com/office/officeart/2005/8/layout/chevron2"/>
    <dgm:cxn modelId="{4F009B0E-96E6-4F7B-AF5D-80D10A313684}" type="presParOf" srcId="{496026A3-8A12-48A9-A67B-834D4DE3DE88}" destId="{D01907D1-55D0-4803-894A-12A676061934}" srcOrd="0" destOrd="0" presId="urn:microsoft.com/office/officeart/2005/8/layout/chevron2"/>
    <dgm:cxn modelId="{3871E4CC-481D-4960-AFBD-E5A3DD7A3CB5}" type="presParOf" srcId="{496026A3-8A12-48A9-A67B-834D4DE3DE88}" destId="{5B1FDA45-8E2A-4859-BE54-F9072357D9A1}" srcOrd="1" destOrd="0" presId="urn:microsoft.com/office/officeart/2005/8/layout/chevron2"/>
    <dgm:cxn modelId="{1D141771-85D8-4191-BA22-11C8CEB50D73}" type="presParOf" srcId="{E21486C8-A2D8-442F-AE6C-C2F9AE3C1130}" destId="{B122489B-989A-4D56-B08C-1E62452C554C}" srcOrd="5" destOrd="0" presId="urn:microsoft.com/office/officeart/2005/8/layout/chevron2"/>
    <dgm:cxn modelId="{30C8683A-FEF6-452D-BE43-B9E5B2E13690}" type="presParOf" srcId="{E21486C8-A2D8-442F-AE6C-C2F9AE3C1130}" destId="{DC7DA03D-B79B-4F1C-8417-223002773083}" srcOrd="6" destOrd="0" presId="urn:microsoft.com/office/officeart/2005/8/layout/chevron2"/>
    <dgm:cxn modelId="{39EE0392-1501-42AA-899B-9F6D4C5AFAC7}" type="presParOf" srcId="{DC7DA03D-B79B-4F1C-8417-223002773083}" destId="{D8A0A7EB-133F-4276-B57F-985F21FDEF8C}" srcOrd="0" destOrd="0" presId="urn:microsoft.com/office/officeart/2005/8/layout/chevron2"/>
    <dgm:cxn modelId="{38E090F3-A6B3-4FA8-AF96-32E9428957E9}" type="presParOf" srcId="{DC7DA03D-B79B-4F1C-8417-223002773083}" destId="{BEFD4413-9314-4257-9D40-72569ADE662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882449-0C28-4E3C-83CD-4DB9E7E3B354}" type="doc">
      <dgm:prSet loTypeId="urn:microsoft.com/office/officeart/2005/8/layout/default" loCatId="list" qsTypeId="urn:microsoft.com/office/officeart/2005/8/quickstyle/simple3" qsCatId="simple" csTypeId="urn:microsoft.com/office/officeart/2005/8/colors/accent1_5" csCatId="accent1" phldr="1"/>
      <dgm:spPr/>
      <dgm:t>
        <a:bodyPr/>
        <a:lstStyle/>
        <a:p>
          <a:endParaRPr lang="zh-TW" altLang="en-US"/>
        </a:p>
      </dgm:t>
    </dgm:pt>
    <dgm:pt modelId="{7255E45D-62DA-438E-9D96-400D8D4B6E96}">
      <dgm:prSet phldrT="[文字]" custT="1"/>
      <dgm:spPr/>
      <dgm:t>
        <a:bodyPr>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r>
            <a:rPr lang="zh-TW" altLang="en-US" sz="20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堅持使用最頂級的材料</a:t>
          </a:r>
          <a:endParaRPr lang="zh-TW" altLang="en-US" sz="20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dgm:t>
    </dgm:pt>
    <dgm:pt modelId="{336BEFD6-9DD5-4283-8A9B-78EDD576B0D7}" type="parTrans" cxnId="{E8551899-8AE9-49DC-AA8C-A3F11890D607}">
      <dgm:prSet/>
      <dgm:spPr/>
      <dgm:t>
        <a:bodyPr/>
        <a:lstStyle/>
        <a:p>
          <a:endParaRPr lang="zh-TW" altLang="en-US"/>
        </a:p>
      </dgm:t>
    </dgm:pt>
    <dgm:pt modelId="{8F3DDC67-9A7C-489B-9BA9-C8733566DC06}" type="sibTrans" cxnId="{E8551899-8AE9-49DC-AA8C-A3F11890D607}">
      <dgm:prSet/>
      <dgm:spPr/>
      <dgm:t>
        <a:bodyPr/>
        <a:lstStyle/>
        <a:p>
          <a:endParaRPr lang="zh-TW" altLang="en-US"/>
        </a:p>
      </dgm:t>
    </dgm:pt>
    <dgm:pt modelId="{5E529334-3F9C-4C70-9CD9-A8453DD3C1C4}">
      <dgm:prSet phldrT="[文字]" custT="1"/>
      <dgm:spPr/>
      <dgm:t>
        <a:bodyPr>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r>
            <a:rPr lang="zh-TW" altLang="en-US" sz="20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堅持使用國人楦頭開發結構</a:t>
          </a:r>
          <a:endParaRPr lang="zh-TW" altLang="en-US" sz="20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dgm:t>
    </dgm:pt>
    <dgm:pt modelId="{6B8DACE4-058D-4193-BAAD-A35410888F06}" type="parTrans" cxnId="{EB0E6A9D-494B-4F08-ACD8-548614443CFA}">
      <dgm:prSet/>
      <dgm:spPr/>
      <dgm:t>
        <a:bodyPr/>
        <a:lstStyle/>
        <a:p>
          <a:endParaRPr lang="zh-TW" altLang="en-US"/>
        </a:p>
      </dgm:t>
    </dgm:pt>
    <dgm:pt modelId="{A57726C3-BA13-4402-8FC8-946D63755466}" type="sibTrans" cxnId="{EB0E6A9D-494B-4F08-ACD8-548614443CFA}">
      <dgm:prSet/>
      <dgm:spPr/>
      <dgm:t>
        <a:bodyPr/>
        <a:lstStyle/>
        <a:p>
          <a:endParaRPr lang="zh-TW" altLang="en-US"/>
        </a:p>
      </dgm:t>
    </dgm:pt>
    <dgm:pt modelId="{7FDE58F6-275C-4DB9-B1FC-92622269AAC3}">
      <dgm:prSet phldrT="[文字]" custT="1"/>
      <dgm:spPr/>
      <dgm:t>
        <a:bodyPr>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r>
            <a:rPr lang="zh-TW" altLang="en-US" sz="20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堅持嚴謹的手工製成</a:t>
          </a:r>
          <a:endParaRPr lang="zh-TW" altLang="en-US" sz="20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dgm:t>
    </dgm:pt>
    <dgm:pt modelId="{441CC843-66CE-47E9-A543-F3D14C21A370}" type="parTrans" cxnId="{1F9ED4AD-7B1A-424D-B572-E582EE6CE53F}">
      <dgm:prSet/>
      <dgm:spPr/>
      <dgm:t>
        <a:bodyPr/>
        <a:lstStyle/>
        <a:p>
          <a:endParaRPr lang="zh-TW" altLang="en-US"/>
        </a:p>
      </dgm:t>
    </dgm:pt>
    <dgm:pt modelId="{18DE00E8-F50A-474A-8DB0-568BB7FC1EE2}" type="sibTrans" cxnId="{1F9ED4AD-7B1A-424D-B572-E582EE6CE53F}">
      <dgm:prSet/>
      <dgm:spPr/>
      <dgm:t>
        <a:bodyPr/>
        <a:lstStyle/>
        <a:p>
          <a:endParaRPr lang="zh-TW" altLang="en-US"/>
        </a:p>
      </dgm:t>
    </dgm:pt>
    <dgm:pt modelId="{E438615A-13DF-4BA8-9B47-4568CFDFA712}">
      <dgm:prSet phldrT="[文字]" custT="1"/>
      <dgm:spPr/>
      <dgm:t>
        <a:bodyPr>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r>
            <a:rPr lang="zh-TW" altLang="en-US" sz="20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堅持漂亮與舒適並重的款式設計</a:t>
          </a:r>
          <a:endParaRPr lang="zh-TW" altLang="en-US" sz="20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dgm:t>
    </dgm:pt>
    <dgm:pt modelId="{7C26A3BF-95CB-4B75-BC4C-D1A58F2FACB0}" type="parTrans" cxnId="{9C8AAE36-777B-4BAA-972A-1BA3EAC960E3}">
      <dgm:prSet/>
      <dgm:spPr/>
      <dgm:t>
        <a:bodyPr/>
        <a:lstStyle/>
        <a:p>
          <a:endParaRPr lang="zh-TW" altLang="en-US"/>
        </a:p>
      </dgm:t>
    </dgm:pt>
    <dgm:pt modelId="{9E07E3A2-2D83-403F-9531-3642CBD78137}" type="sibTrans" cxnId="{9C8AAE36-777B-4BAA-972A-1BA3EAC960E3}">
      <dgm:prSet/>
      <dgm:spPr/>
      <dgm:t>
        <a:bodyPr/>
        <a:lstStyle/>
        <a:p>
          <a:endParaRPr lang="zh-TW" altLang="en-US"/>
        </a:p>
      </dgm:t>
    </dgm:pt>
    <dgm:pt modelId="{1A78DDC5-07EA-4525-8862-9932B7BC80EB}">
      <dgm:prSet phldrT="[文字]" custT="1"/>
      <dgm:spPr/>
      <dgm:t>
        <a:bodyPr>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r>
            <a:rPr lang="zh-TW" altLang="en-US" sz="20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堅持童叟無欺的合理價格</a:t>
          </a:r>
          <a:endParaRPr lang="zh-TW" altLang="en-US" sz="20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dgm:t>
    </dgm:pt>
    <dgm:pt modelId="{9232DA0C-A8EB-42BA-89EB-0F81C89BFF1B}" type="parTrans" cxnId="{F59BBD2C-C798-41F2-B8D3-0818D1992B55}">
      <dgm:prSet/>
      <dgm:spPr/>
      <dgm:t>
        <a:bodyPr/>
        <a:lstStyle/>
        <a:p>
          <a:endParaRPr lang="zh-TW" altLang="en-US"/>
        </a:p>
      </dgm:t>
    </dgm:pt>
    <dgm:pt modelId="{1AD59D4E-BB3E-4A2E-983C-7895D2233629}" type="sibTrans" cxnId="{F59BBD2C-C798-41F2-B8D3-0818D1992B55}">
      <dgm:prSet/>
      <dgm:spPr/>
      <dgm:t>
        <a:bodyPr/>
        <a:lstStyle/>
        <a:p>
          <a:endParaRPr lang="zh-TW" altLang="en-US"/>
        </a:p>
      </dgm:t>
    </dgm:pt>
    <dgm:pt modelId="{05F0A9DA-ED5E-4ED1-BFF5-DAFE748249F0}" type="pres">
      <dgm:prSet presAssocID="{FE882449-0C28-4E3C-83CD-4DB9E7E3B354}" presName="diagram" presStyleCnt="0">
        <dgm:presLayoutVars>
          <dgm:dir/>
          <dgm:resizeHandles val="exact"/>
        </dgm:presLayoutVars>
      </dgm:prSet>
      <dgm:spPr/>
      <dgm:t>
        <a:bodyPr/>
        <a:lstStyle/>
        <a:p>
          <a:endParaRPr lang="zh-TW" altLang="en-US"/>
        </a:p>
      </dgm:t>
    </dgm:pt>
    <dgm:pt modelId="{7ACECC48-0F64-4CE9-9E88-E3FF01E4ABA6}" type="pres">
      <dgm:prSet presAssocID="{7255E45D-62DA-438E-9D96-400D8D4B6E96}" presName="node" presStyleLbl="node1" presStyleIdx="0" presStyleCnt="5">
        <dgm:presLayoutVars>
          <dgm:bulletEnabled val="1"/>
        </dgm:presLayoutVars>
      </dgm:prSet>
      <dgm:spPr/>
      <dgm:t>
        <a:bodyPr/>
        <a:lstStyle/>
        <a:p>
          <a:endParaRPr lang="zh-TW" altLang="en-US"/>
        </a:p>
      </dgm:t>
    </dgm:pt>
    <dgm:pt modelId="{A44A3163-C416-4C3D-A7A8-C31AC7C546F5}" type="pres">
      <dgm:prSet presAssocID="{8F3DDC67-9A7C-489B-9BA9-C8733566DC06}" presName="sibTrans" presStyleCnt="0"/>
      <dgm:spPr/>
    </dgm:pt>
    <dgm:pt modelId="{904FCE79-D8AF-4B67-B6B8-12D3E7F129FC}" type="pres">
      <dgm:prSet presAssocID="{5E529334-3F9C-4C70-9CD9-A8453DD3C1C4}" presName="node" presStyleLbl="node1" presStyleIdx="1" presStyleCnt="5">
        <dgm:presLayoutVars>
          <dgm:bulletEnabled val="1"/>
        </dgm:presLayoutVars>
      </dgm:prSet>
      <dgm:spPr/>
      <dgm:t>
        <a:bodyPr/>
        <a:lstStyle/>
        <a:p>
          <a:endParaRPr lang="zh-TW" altLang="en-US"/>
        </a:p>
      </dgm:t>
    </dgm:pt>
    <dgm:pt modelId="{2D2F6BED-15B8-40B4-A029-674D5DEE2157}" type="pres">
      <dgm:prSet presAssocID="{A57726C3-BA13-4402-8FC8-946D63755466}" presName="sibTrans" presStyleCnt="0"/>
      <dgm:spPr/>
    </dgm:pt>
    <dgm:pt modelId="{B74336A1-3D5C-4F9F-83C3-0AEBA4545A47}" type="pres">
      <dgm:prSet presAssocID="{7FDE58F6-275C-4DB9-B1FC-92622269AAC3}" presName="node" presStyleLbl="node1" presStyleIdx="2" presStyleCnt="5">
        <dgm:presLayoutVars>
          <dgm:bulletEnabled val="1"/>
        </dgm:presLayoutVars>
      </dgm:prSet>
      <dgm:spPr/>
      <dgm:t>
        <a:bodyPr/>
        <a:lstStyle/>
        <a:p>
          <a:endParaRPr lang="zh-TW" altLang="en-US"/>
        </a:p>
      </dgm:t>
    </dgm:pt>
    <dgm:pt modelId="{66F49DCC-6D01-4F9A-BA88-EFC0EE5B3AA1}" type="pres">
      <dgm:prSet presAssocID="{18DE00E8-F50A-474A-8DB0-568BB7FC1EE2}" presName="sibTrans" presStyleCnt="0"/>
      <dgm:spPr/>
    </dgm:pt>
    <dgm:pt modelId="{3FC12715-5B27-404A-B271-FB2F541E0EAF}" type="pres">
      <dgm:prSet presAssocID="{E438615A-13DF-4BA8-9B47-4568CFDFA712}" presName="node" presStyleLbl="node1" presStyleIdx="3" presStyleCnt="5">
        <dgm:presLayoutVars>
          <dgm:bulletEnabled val="1"/>
        </dgm:presLayoutVars>
      </dgm:prSet>
      <dgm:spPr/>
      <dgm:t>
        <a:bodyPr/>
        <a:lstStyle/>
        <a:p>
          <a:endParaRPr lang="zh-TW" altLang="en-US"/>
        </a:p>
      </dgm:t>
    </dgm:pt>
    <dgm:pt modelId="{A09C6F7A-7EA4-41F9-A349-A6AD5E1D3D93}" type="pres">
      <dgm:prSet presAssocID="{9E07E3A2-2D83-403F-9531-3642CBD78137}" presName="sibTrans" presStyleCnt="0"/>
      <dgm:spPr/>
    </dgm:pt>
    <dgm:pt modelId="{A9B5A71F-5D5A-4EFF-81AD-76A2B8B1D3F4}" type="pres">
      <dgm:prSet presAssocID="{1A78DDC5-07EA-4525-8862-9932B7BC80EB}" presName="node" presStyleLbl="node1" presStyleIdx="4" presStyleCnt="5">
        <dgm:presLayoutVars>
          <dgm:bulletEnabled val="1"/>
        </dgm:presLayoutVars>
      </dgm:prSet>
      <dgm:spPr/>
      <dgm:t>
        <a:bodyPr/>
        <a:lstStyle/>
        <a:p>
          <a:endParaRPr lang="zh-TW" altLang="en-US"/>
        </a:p>
      </dgm:t>
    </dgm:pt>
  </dgm:ptLst>
  <dgm:cxnLst>
    <dgm:cxn modelId="{EB0E6A9D-494B-4F08-ACD8-548614443CFA}" srcId="{FE882449-0C28-4E3C-83CD-4DB9E7E3B354}" destId="{5E529334-3F9C-4C70-9CD9-A8453DD3C1C4}" srcOrd="1" destOrd="0" parTransId="{6B8DACE4-058D-4193-BAAD-A35410888F06}" sibTransId="{A57726C3-BA13-4402-8FC8-946D63755466}"/>
    <dgm:cxn modelId="{9FD21A5A-840D-4F30-A2CE-EA5E383DD3E3}" type="presOf" srcId="{E438615A-13DF-4BA8-9B47-4568CFDFA712}" destId="{3FC12715-5B27-404A-B271-FB2F541E0EAF}" srcOrd="0" destOrd="0" presId="urn:microsoft.com/office/officeart/2005/8/layout/default"/>
    <dgm:cxn modelId="{1F9ED4AD-7B1A-424D-B572-E582EE6CE53F}" srcId="{FE882449-0C28-4E3C-83CD-4DB9E7E3B354}" destId="{7FDE58F6-275C-4DB9-B1FC-92622269AAC3}" srcOrd="2" destOrd="0" parTransId="{441CC843-66CE-47E9-A543-F3D14C21A370}" sibTransId="{18DE00E8-F50A-474A-8DB0-568BB7FC1EE2}"/>
    <dgm:cxn modelId="{9B3B9232-C423-4A6F-834C-F27774A4F2B3}" type="presOf" srcId="{1A78DDC5-07EA-4525-8862-9932B7BC80EB}" destId="{A9B5A71F-5D5A-4EFF-81AD-76A2B8B1D3F4}" srcOrd="0" destOrd="0" presId="urn:microsoft.com/office/officeart/2005/8/layout/default"/>
    <dgm:cxn modelId="{DD5A3DA7-182E-46EE-A59A-CC48CFFC4302}" type="presOf" srcId="{7255E45D-62DA-438E-9D96-400D8D4B6E96}" destId="{7ACECC48-0F64-4CE9-9E88-E3FF01E4ABA6}" srcOrd="0" destOrd="0" presId="urn:microsoft.com/office/officeart/2005/8/layout/default"/>
    <dgm:cxn modelId="{E8551899-8AE9-49DC-AA8C-A3F11890D607}" srcId="{FE882449-0C28-4E3C-83CD-4DB9E7E3B354}" destId="{7255E45D-62DA-438E-9D96-400D8D4B6E96}" srcOrd="0" destOrd="0" parTransId="{336BEFD6-9DD5-4283-8A9B-78EDD576B0D7}" sibTransId="{8F3DDC67-9A7C-489B-9BA9-C8733566DC06}"/>
    <dgm:cxn modelId="{9C8AAE36-777B-4BAA-972A-1BA3EAC960E3}" srcId="{FE882449-0C28-4E3C-83CD-4DB9E7E3B354}" destId="{E438615A-13DF-4BA8-9B47-4568CFDFA712}" srcOrd="3" destOrd="0" parTransId="{7C26A3BF-95CB-4B75-BC4C-D1A58F2FACB0}" sibTransId="{9E07E3A2-2D83-403F-9531-3642CBD78137}"/>
    <dgm:cxn modelId="{F59BBD2C-C798-41F2-B8D3-0818D1992B55}" srcId="{FE882449-0C28-4E3C-83CD-4DB9E7E3B354}" destId="{1A78DDC5-07EA-4525-8862-9932B7BC80EB}" srcOrd="4" destOrd="0" parTransId="{9232DA0C-A8EB-42BA-89EB-0F81C89BFF1B}" sibTransId="{1AD59D4E-BB3E-4A2E-983C-7895D2233629}"/>
    <dgm:cxn modelId="{6210AF03-F7DF-4423-B3A9-413A250E0911}" type="presOf" srcId="{7FDE58F6-275C-4DB9-B1FC-92622269AAC3}" destId="{B74336A1-3D5C-4F9F-83C3-0AEBA4545A47}" srcOrd="0" destOrd="0" presId="urn:microsoft.com/office/officeart/2005/8/layout/default"/>
    <dgm:cxn modelId="{797F1485-C98C-4C90-B819-7D60006BEF8F}" type="presOf" srcId="{FE882449-0C28-4E3C-83CD-4DB9E7E3B354}" destId="{05F0A9DA-ED5E-4ED1-BFF5-DAFE748249F0}" srcOrd="0" destOrd="0" presId="urn:microsoft.com/office/officeart/2005/8/layout/default"/>
    <dgm:cxn modelId="{9FFA9BDD-390E-4FCA-B800-6D80B15FEC03}" type="presOf" srcId="{5E529334-3F9C-4C70-9CD9-A8453DD3C1C4}" destId="{904FCE79-D8AF-4B67-B6B8-12D3E7F129FC}" srcOrd="0" destOrd="0" presId="urn:microsoft.com/office/officeart/2005/8/layout/default"/>
    <dgm:cxn modelId="{9503FC03-8BB1-4ABB-B4DA-A4A8DBCCE0A9}" type="presParOf" srcId="{05F0A9DA-ED5E-4ED1-BFF5-DAFE748249F0}" destId="{7ACECC48-0F64-4CE9-9E88-E3FF01E4ABA6}" srcOrd="0" destOrd="0" presId="urn:microsoft.com/office/officeart/2005/8/layout/default"/>
    <dgm:cxn modelId="{CE98FE88-0E42-44EF-8D08-12C2115FF679}" type="presParOf" srcId="{05F0A9DA-ED5E-4ED1-BFF5-DAFE748249F0}" destId="{A44A3163-C416-4C3D-A7A8-C31AC7C546F5}" srcOrd="1" destOrd="0" presId="urn:microsoft.com/office/officeart/2005/8/layout/default"/>
    <dgm:cxn modelId="{78D2F9DE-F72F-44B9-BF31-CF72F7B5B2F7}" type="presParOf" srcId="{05F0A9DA-ED5E-4ED1-BFF5-DAFE748249F0}" destId="{904FCE79-D8AF-4B67-B6B8-12D3E7F129FC}" srcOrd="2" destOrd="0" presId="urn:microsoft.com/office/officeart/2005/8/layout/default"/>
    <dgm:cxn modelId="{E373B49F-9C5D-48EF-A4E8-BC3B1BF931D7}" type="presParOf" srcId="{05F0A9DA-ED5E-4ED1-BFF5-DAFE748249F0}" destId="{2D2F6BED-15B8-40B4-A029-674D5DEE2157}" srcOrd="3" destOrd="0" presId="urn:microsoft.com/office/officeart/2005/8/layout/default"/>
    <dgm:cxn modelId="{BC33E8E4-37EC-4C34-8502-76B7ECA15941}" type="presParOf" srcId="{05F0A9DA-ED5E-4ED1-BFF5-DAFE748249F0}" destId="{B74336A1-3D5C-4F9F-83C3-0AEBA4545A47}" srcOrd="4" destOrd="0" presId="urn:microsoft.com/office/officeart/2005/8/layout/default"/>
    <dgm:cxn modelId="{0DC1F7F0-5814-4C91-BBE9-F451E925B8FA}" type="presParOf" srcId="{05F0A9DA-ED5E-4ED1-BFF5-DAFE748249F0}" destId="{66F49DCC-6D01-4F9A-BA88-EFC0EE5B3AA1}" srcOrd="5" destOrd="0" presId="urn:microsoft.com/office/officeart/2005/8/layout/default"/>
    <dgm:cxn modelId="{F218F197-B480-4388-8C1F-D79D53404DF3}" type="presParOf" srcId="{05F0A9DA-ED5E-4ED1-BFF5-DAFE748249F0}" destId="{3FC12715-5B27-404A-B271-FB2F541E0EAF}" srcOrd="6" destOrd="0" presId="urn:microsoft.com/office/officeart/2005/8/layout/default"/>
    <dgm:cxn modelId="{A181225F-7177-432B-90C9-4339E1A8D270}" type="presParOf" srcId="{05F0A9DA-ED5E-4ED1-BFF5-DAFE748249F0}" destId="{A09C6F7A-7EA4-41F9-A349-A6AD5E1D3D93}" srcOrd="7" destOrd="0" presId="urn:microsoft.com/office/officeart/2005/8/layout/default"/>
    <dgm:cxn modelId="{FE38CF24-5B0C-44EB-8D28-D61ED32C8633}" type="presParOf" srcId="{05F0A9DA-ED5E-4ED1-BFF5-DAFE748249F0}" destId="{A9B5A71F-5D5A-4EFF-81AD-76A2B8B1D3F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4928FAA-4B56-4613-BFC3-427182B121B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TW" altLang="en-US"/>
        </a:p>
      </dgm:t>
    </dgm:pt>
    <dgm:pt modelId="{3EDDE382-17FC-422F-BBB4-59F0550D60C0}">
      <dgm:prSet phldrT="[文字]">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TW" b="0" i="1" cap="none" spc="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標楷體" pitchFamily="65" charset="-120"/>
              <a:ea typeface="標楷體" pitchFamily="65" charset="-120"/>
            </a:rPr>
            <a:t>通路</a:t>
          </a:r>
          <a:r>
            <a:rPr lang="en-US" b="0" i="1" cap="none" spc="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標楷體" pitchFamily="65" charset="-120"/>
              <a:ea typeface="標楷體" pitchFamily="65" charset="-120"/>
            </a:rPr>
            <a:t>(Place)</a:t>
          </a:r>
          <a:r>
            <a:rPr lang="zh-TW" b="0" i="1" cap="none" spc="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標楷體" pitchFamily="65" charset="-120"/>
              <a:ea typeface="標楷體" pitchFamily="65" charset="-120"/>
            </a:rPr>
            <a:t>：</a:t>
          </a:r>
          <a:endParaRPr lang="zh-TW" altLang="en-US" b="0" i="1" cap="none" spc="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標楷體" pitchFamily="65" charset="-120"/>
            <a:ea typeface="標楷體" pitchFamily="65" charset="-120"/>
          </a:endParaRPr>
        </a:p>
      </dgm:t>
    </dgm:pt>
    <dgm:pt modelId="{980912DF-F5D8-405E-BEF3-0862D4533CD7}" type="parTrans" cxnId="{78FF6719-40DA-412D-843D-793CAC625DED}">
      <dgm:prSet/>
      <dgm:spPr/>
      <dgm:t>
        <a:bodyPr/>
        <a:lstStyle/>
        <a:p>
          <a:endParaRPr lang="zh-TW" altLang="en-US"/>
        </a:p>
      </dgm:t>
    </dgm:pt>
    <dgm:pt modelId="{6A403C4D-E862-4A85-A97D-BF02C4A49866}" type="sibTrans" cxnId="{78FF6719-40DA-412D-843D-793CAC625DED}">
      <dgm:prSet/>
      <dgm:spPr/>
      <dgm:t>
        <a:bodyPr/>
        <a:lstStyle/>
        <a:p>
          <a:endParaRPr lang="zh-TW" altLang="en-US"/>
        </a:p>
      </dgm:t>
    </dgm:pt>
    <dgm:pt modelId="{9FBDCB3F-B5A2-4752-B22C-B007CA9DCAA6}">
      <dgm:prSet phldrT="[文字]" custT="1"/>
      <dgm:spPr/>
      <dgm:t>
        <a:bodyPr/>
        <a:lstStyle/>
        <a:p>
          <a:pPr algn="l"/>
          <a:r>
            <a:rPr lang="zh-TW" altLang="en-US" sz="2000" dirty="0" smtClean="0">
              <a:latin typeface="標楷體" pitchFamily="65" charset="-120"/>
              <a:ea typeface="標楷體" pitchFamily="65" charset="-120"/>
            </a:rPr>
            <a:t>    </a:t>
          </a:r>
          <a:r>
            <a:rPr lang="en-US" sz="2000" dirty="0" smtClean="0">
              <a:effectLst>
                <a:glow rad="101600">
                  <a:schemeClr val="accent5">
                    <a:lumMod val="20000"/>
                    <a:lumOff val="80000"/>
                    <a:alpha val="60000"/>
                  </a:schemeClr>
                </a:glow>
              </a:effectLst>
              <a:latin typeface="標楷體" pitchFamily="65" charset="-120"/>
              <a:ea typeface="標楷體" pitchFamily="65" charset="-120"/>
            </a:rPr>
            <a:t>La new</a:t>
          </a:r>
          <a:r>
            <a:rPr lang="zh-TW" sz="2000" dirty="0" smtClean="0">
              <a:effectLst>
                <a:glow rad="101600">
                  <a:schemeClr val="accent5">
                    <a:lumMod val="20000"/>
                    <a:lumOff val="80000"/>
                    <a:alpha val="60000"/>
                  </a:schemeClr>
                </a:glow>
              </a:effectLst>
              <a:latin typeface="標楷體" pitchFamily="65" charset="-120"/>
              <a:ea typeface="標楷體" pitchFamily="65" charset="-120"/>
            </a:rPr>
            <a:t>自行開設店面，並不是在百貨公司設櫃，皆採於直營方式販售，而每位服務人員都皆有豐富的皮鞋知識可以幫助消費者解決疑難雜症。</a:t>
          </a:r>
          <a:r>
            <a:rPr lang="en-US" sz="2000" dirty="0" smtClean="0">
              <a:effectLst>
                <a:glow rad="101600">
                  <a:schemeClr val="accent5">
                    <a:lumMod val="20000"/>
                    <a:lumOff val="80000"/>
                    <a:alpha val="60000"/>
                  </a:schemeClr>
                </a:glow>
              </a:effectLst>
              <a:latin typeface="標楷體" pitchFamily="65" charset="-120"/>
              <a:ea typeface="標楷體" pitchFamily="65" charset="-120"/>
            </a:rPr>
            <a:t>La new</a:t>
          </a:r>
          <a:r>
            <a:rPr lang="zh-TW" sz="2000" dirty="0" smtClean="0">
              <a:effectLst>
                <a:glow rad="101600">
                  <a:schemeClr val="accent5">
                    <a:lumMod val="20000"/>
                    <a:lumOff val="80000"/>
                    <a:alpha val="60000"/>
                  </a:schemeClr>
                </a:glow>
              </a:effectLst>
              <a:latin typeface="標楷體" pitchFamily="65" charset="-120"/>
              <a:ea typeface="標楷體" pitchFamily="65" charset="-120"/>
            </a:rPr>
            <a:t>也做出了與一般市場的鞋品的差異化。 </a:t>
          </a:r>
          <a:endParaRPr lang="zh-TW" altLang="en-US" sz="2000" dirty="0">
            <a:effectLst>
              <a:glow rad="101600">
                <a:schemeClr val="accent5">
                  <a:lumMod val="20000"/>
                  <a:lumOff val="80000"/>
                  <a:alpha val="60000"/>
                </a:schemeClr>
              </a:glow>
            </a:effectLst>
            <a:latin typeface="標楷體" pitchFamily="65" charset="-120"/>
            <a:ea typeface="標楷體" pitchFamily="65" charset="-120"/>
          </a:endParaRPr>
        </a:p>
      </dgm:t>
    </dgm:pt>
    <dgm:pt modelId="{E7DBBD43-C644-4F96-AA38-C715A81F1801}" type="parTrans" cxnId="{1D4D7B6C-8C7E-4DFE-BC23-FB61FE0412F6}">
      <dgm:prSet/>
      <dgm:spPr/>
      <dgm:t>
        <a:bodyPr/>
        <a:lstStyle/>
        <a:p>
          <a:endParaRPr lang="zh-TW" altLang="en-US"/>
        </a:p>
      </dgm:t>
    </dgm:pt>
    <dgm:pt modelId="{9997EA63-68E9-40AF-982C-9C2BC28CD789}" type="sibTrans" cxnId="{1D4D7B6C-8C7E-4DFE-BC23-FB61FE0412F6}">
      <dgm:prSet/>
      <dgm:spPr/>
      <dgm:t>
        <a:bodyPr/>
        <a:lstStyle/>
        <a:p>
          <a:endParaRPr lang="zh-TW" altLang="en-US"/>
        </a:p>
      </dgm:t>
    </dgm:pt>
    <dgm:pt modelId="{144DA637-AB26-4797-A6B7-FC9E666AFAEB}">
      <dgm:prSet phldrT="[文字]">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TW" b="0" i="1" cap="none" spc="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促銷</a:t>
          </a:r>
          <a:r>
            <a:rPr lang="en-US" b="0" i="1" cap="none" spc="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(Promotion)</a:t>
          </a:r>
          <a:r>
            <a:rPr lang="zh-TW" b="0" i="1" cap="none" spc="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a:t>
          </a:r>
          <a:endParaRPr lang="zh-TW" altLang="en-US" b="0" i="1" cap="none" spc="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endParaRPr>
        </a:p>
      </dgm:t>
    </dgm:pt>
    <dgm:pt modelId="{96FC98ED-EDD6-4330-AE76-F7A1C8152DBE}" type="parTrans" cxnId="{6B304347-BB66-4470-8D8C-396212FBD04D}">
      <dgm:prSet/>
      <dgm:spPr/>
      <dgm:t>
        <a:bodyPr/>
        <a:lstStyle/>
        <a:p>
          <a:endParaRPr lang="zh-TW" altLang="en-US"/>
        </a:p>
      </dgm:t>
    </dgm:pt>
    <dgm:pt modelId="{54A4093E-958C-4B6B-9BF4-CA960F1BC444}" type="sibTrans" cxnId="{6B304347-BB66-4470-8D8C-396212FBD04D}">
      <dgm:prSet/>
      <dgm:spPr/>
      <dgm:t>
        <a:bodyPr/>
        <a:lstStyle/>
        <a:p>
          <a:endParaRPr lang="zh-TW" altLang="en-US"/>
        </a:p>
      </dgm:t>
    </dgm:pt>
    <dgm:pt modelId="{0614FC1B-44C9-4E48-83ED-941474639C51}">
      <dgm:prSet phldrT="[文字]" custT="1"/>
      <dgm:spPr/>
      <dgm:t>
        <a:bodyPr/>
        <a:lstStyle/>
        <a:p>
          <a:r>
            <a:rPr lang="zh-TW" altLang="en-US" sz="2000" dirty="0" smtClean="0">
              <a:latin typeface="標楷體" pitchFamily="65" charset="-120"/>
              <a:ea typeface="標楷體" pitchFamily="65" charset="-120"/>
            </a:rPr>
            <a:t>    </a:t>
          </a:r>
          <a:r>
            <a:rPr lang="en-US" sz="2000" dirty="0" smtClean="0">
              <a:effectLst>
                <a:glow rad="101600">
                  <a:schemeClr val="bg1">
                    <a:alpha val="60000"/>
                  </a:schemeClr>
                </a:glow>
              </a:effectLst>
              <a:latin typeface="標楷體" pitchFamily="65" charset="-120"/>
              <a:ea typeface="標楷體" pitchFamily="65" charset="-120"/>
            </a:rPr>
            <a:t>La new</a:t>
          </a:r>
          <a:r>
            <a:rPr lang="zh-TW" sz="2000" dirty="0" smtClean="0">
              <a:effectLst>
                <a:glow rad="101600">
                  <a:schemeClr val="bg1">
                    <a:alpha val="60000"/>
                  </a:schemeClr>
                </a:glow>
              </a:effectLst>
              <a:latin typeface="標楷體" pitchFamily="65" charset="-120"/>
              <a:ea typeface="標楷體" pitchFamily="65" charset="-120"/>
            </a:rPr>
            <a:t>促銷活動比較偏向會員制，意思是全年在門市消費不打折，但單筆消費滿</a:t>
          </a:r>
          <a:r>
            <a:rPr lang="en-US" sz="2000" dirty="0" smtClean="0">
              <a:effectLst>
                <a:glow rad="101600">
                  <a:schemeClr val="bg1">
                    <a:alpha val="60000"/>
                  </a:schemeClr>
                </a:glow>
              </a:effectLst>
              <a:latin typeface="標楷體" pitchFamily="65" charset="-120"/>
              <a:ea typeface="標楷體" pitchFamily="65" charset="-120"/>
            </a:rPr>
            <a:t>9,000</a:t>
          </a:r>
          <a:r>
            <a:rPr lang="zh-TW" sz="2000" dirty="0" smtClean="0">
              <a:effectLst>
                <a:glow rad="101600">
                  <a:schemeClr val="bg1">
                    <a:alpha val="60000"/>
                  </a:schemeClr>
                </a:glow>
              </a:effectLst>
              <a:latin typeface="標楷體" pitchFamily="65" charset="-120"/>
              <a:ea typeface="標楷體" pitchFamily="65" charset="-120"/>
            </a:rPr>
            <a:t>元或一年累積消費滿</a:t>
          </a:r>
          <a:r>
            <a:rPr lang="en-US" sz="2000" dirty="0" smtClean="0">
              <a:effectLst>
                <a:glow rad="101600">
                  <a:schemeClr val="bg1">
                    <a:alpha val="60000"/>
                  </a:schemeClr>
                </a:glow>
              </a:effectLst>
              <a:latin typeface="標楷體" pitchFamily="65" charset="-120"/>
              <a:ea typeface="標楷體" pitchFamily="65" charset="-120"/>
            </a:rPr>
            <a:t>12,000</a:t>
          </a:r>
          <a:r>
            <a:rPr lang="zh-TW" sz="2000" dirty="0" smtClean="0">
              <a:effectLst>
                <a:glow rad="101600">
                  <a:schemeClr val="bg1">
                    <a:alpha val="60000"/>
                  </a:schemeClr>
                </a:glow>
              </a:effectLst>
              <a:latin typeface="標楷體" pitchFamily="65" charset="-120"/>
              <a:ea typeface="標楷體" pitchFamily="65" charset="-120"/>
            </a:rPr>
            <a:t>元便能及可擁有各人貴賓卡，會員消費可享有九折優惠。</a:t>
          </a:r>
          <a:endParaRPr lang="zh-TW" altLang="en-US" sz="2000" dirty="0">
            <a:effectLst>
              <a:glow rad="101600">
                <a:schemeClr val="bg1">
                  <a:alpha val="60000"/>
                </a:schemeClr>
              </a:glow>
            </a:effectLst>
            <a:latin typeface="標楷體" pitchFamily="65" charset="-120"/>
            <a:ea typeface="標楷體" pitchFamily="65" charset="-120"/>
          </a:endParaRPr>
        </a:p>
      </dgm:t>
    </dgm:pt>
    <dgm:pt modelId="{8C7B89FA-EC3C-45AC-A507-935E60120604}" type="parTrans" cxnId="{F91AC02F-B913-480B-94B8-2CC26EADD227}">
      <dgm:prSet/>
      <dgm:spPr/>
      <dgm:t>
        <a:bodyPr/>
        <a:lstStyle/>
        <a:p>
          <a:endParaRPr lang="zh-TW" altLang="en-US"/>
        </a:p>
      </dgm:t>
    </dgm:pt>
    <dgm:pt modelId="{1B6C7F4F-FA3A-4A5B-ACFA-5331DB95F296}" type="sibTrans" cxnId="{F91AC02F-B913-480B-94B8-2CC26EADD227}">
      <dgm:prSet/>
      <dgm:spPr/>
      <dgm:t>
        <a:bodyPr/>
        <a:lstStyle/>
        <a:p>
          <a:endParaRPr lang="zh-TW" altLang="en-US"/>
        </a:p>
      </dgm:t>
    </dgm:pt>
    <dgm:pt modelId="{0787FDA6-3BB6-4CF1-8722-3AEC28FD4B01}" type="pres">
      <dgm:prSet presAssocID="{64928FAA-4B56-4613-BFC3-427182B121BE}" presName="list" presStyleCnt="0">
        <dgm:presLayoutVars>
          <dgm:dir/>
          <dgm:animLvl val="lvl"/>
        </dgm:presLayoutVars>
      </dgm:prSet>
      <dgm:spPr/>
      <dgm:t>
        <a:bodyPr/>
        <a:lstStyle/>
        <a:p>
          <a:endParaRPr lang="zh-TW" altLang="en-US"/>
        </a:p>
      </dgm:t>
    </dgm:pt>
    <dgm:pt modelId="{391285CA-6864-4128-A849-5D97B099BE20}" type="pres">
      <dgm:prSet presAssocID="{3EDDE382-17FC-422F-BBB4-59F0550D60C0}" presName="posSpace" presStyleCnt="0"/>
      <dgm:spPr/>
    </dgm:pt>
    <dgm:pt modelId="{502CB2F1-C993-49EF-BEF0-AA3F5F3DE763}" type="pres">
      <dgm:prSet presAssocID="{3EDDE382-17FC-422F-BBB4-59F0550D60C0}" presName="vertFlow" presStyleCnt="0"/>
      <dgm:spPr/>
    </dgm:pt>
    <dgm:pt modelId="{909957C9-0C74-4E81-BCAB-98ECE92A39F4}" type="pres">
      <dgm:prSet presAssocID="{3EDDE382-17FC-422F-BBB4-59F0550D60C0}" presName="topSpace" presStyleCnt="0"/>
      <dgm:spPr/>
    </dgm:pt>
    <dgm:pt modelId="{DCD60BAA-EF02-4750-BE5D-83B21975E055}" type="pres">
      <dgm:prSet presAssocID="{3EDDE382-17FC-422F-BBB4-59F0550D60C0}" presName="firstComp" presStyleCnt="0"/>
      <dgm:spPr/>
    </dgm:pt>
    <dgm:pt modelId="{212153E4-B48A-498C-B73A-7744AB5C2009}" type="pres">
      <dgm:prSet presAssocID="{3EDDE382-17FC-422F-BBB4-59F0550D60C0}" presName="firstChild" presStyleLbl="bgAccFollowNode1" presStyleIdx="0" presStyleCnt="2" custScaleX="177215" custScaleY="249210" custLinFactY="-57818" custLinFactNeighborX="66036" custLinFactNeighborY="-100000"/>
      <dgm:spPr/>
      <dgm:t>
        <a:bodyPr/>
        <a:lstStyle/>
        <a:p>
          <a:endParaRPr lang="zh-TW" altLang="en-US"/>
        </a:p>
      </dgm:t>
    </dgm:pt>
    <dgm:pt modelId="{CDD3888E-4F52-419B-8F5E-0AFE3E15EBFD}" type="pres">
      <dgm:prSet presAssocID="{3EDDE382-17FC-422F-BBB4-59F0550D60C0}" presName="firstChildTx" presStyleLbl="bgAccFollowNode1" presStyleIdx="0" presStyleCnt="2">
        <dgm:presLayoutVars>
          <dgm:bulletEnabled val="1"/>
        </dgm:presLayoutVars>
      </dgm:prSet>
      <dgm:spPr/>
      <dgm:t>
        <a:bodyPr/>
        <a:lstStyle/>
        <a:p>
          <a:endParaRPr lang="zh-TW" altLang="en-US"/>
        </a:p>
      </dgm:t>
    </dgm:pt>
    <dgm:pt modelId="{B1D3849C-F76D-43FA-97D7-94537466D526}" type="pres">
      <dgm:prSet presAssocID="{3EDDE382-17FC-422F-BBB4-59F0550D60C0}" presName="negSpace" presStyleCnt="0"/>
      <dgm:spPr/>
    </dgm:pt>
    <dgm:pt modelId="{740B3326-43E4-4D3D-86C2-ED1BCDE3D773}" type="pres">
      <dgm:prSet presAssocID="{3EDDE382-17FC-422F-BBB4-59F0550D60C0}" presName="circle" presStyleLbl="node1" presStyleIdx="0" presStyleCnt="2" custScaleX="273229" custScaleY="247712" custLinFactX="168785" custLinFactY="-8581" custLinFactNeighborX="200000" custLinFactNeighborY="-100000"/>
      <dgm:spPr/>
      <dgm:t>
        <a:bodyPr/>
        <a:lstStyle/>
        <a:p>
          <a:endParaRPr lang="zh-TW" altLang="en-US"/>
        </a:p>
      </dgm:t>
    </dgm:pt>
    <dgm:pt modelId="{C1B5579E-424C-4CED-9BCC-D44F8DEF1DD3}" type="pres">
      <dgm:prSet presAssocID="{6A403C4D-E862-4A85-A97D-BF02C4A49866}" presName="transSpace" presStyleCnt="0"/>
      <dgm:spPr/>
    </dgm:pt>
    <dgm:pt modelId="{5F8822C3-024A-4CBA-AB4C-82930F691EAF}" type="pres">
      <dgm:prSet presAssocID="{144DA637-AB26-4797-A6B7-FC9E666AFAEB}" presName="posSpace" presStyleCnt="0"/>
      <dgm:spPr/>
    </dgm:pt>
    <dgm:pt modelId="{95947D23-B8FA-4698-A10F-0DCA0993FE9D}" type="pres">
      <dgm:prSet presAssocID="{144DA637-AB26-4797-A6B7-FC9E666AFAEB}" presName="vertFlow" presStyleCnt="0"/>
      <dgm:spPr/>
    </dgm:pt>
    <dgm:pt modelId="{EA9C30F5-B1E1-44E3-8E29-F9DFBB99B285}" type="pres">
      <dgm:prSet presAssocID="{144DA637-AB26-4797-A6B7-FC9E666AFAEB}" presName="topSpace" presStyleCnt="0"/>
      <dgm:spPr/>
    </dgm:pt>
    <dgm:pt modelId="{4018158C-28AF-460D-A914-E78DEEEE7B49}" type="pres">
      <dgm:prSet presAssocID="{144DA637-AB26-4797-A6B7-FC9E666AFAEB}" presName="firstComp" presStyleCnt="0"/>
      <dgm:spPr/>
    </dgm:pt>
    <dgm:pt modelId="{F2490C51-1996-48FD-97CD-0B0222B293AC}" type="pres">
      <dgm:prSet presAssocID="{144DA637-AB26-4797-A6B7-FC9E666AFAEB}" presName="firstChild" presStyleLbl="bgAccFollowNode1" presStyleIdx="1" presStyleCnt="2" custScaleX="179657" custScaleY="246627" custLinFactY="54516" custLinFactNeighborX="-93448" custLinFactNeighborY="100000"/>
      <dgm:spPr/>
      <dgm:t>
        <a:bodyPr/>
        <a:lstStyle/>
        <a:p>
          <a:endParaRPr lang="zh-TW" altLang="en-US"/>
        </a:p>
      </dgm:t>
    </dgm:pt>
    <dgm:pt modelId="{883112BD-0012-4651-82A1-17BC955033A7}" type="pres">
      <dgm:prSet presAssocID="{144DA637-AB26-4797-A6B7-FC9E666AFAEB}" presName="firstChildTx" presStyleLbl="bgAccFollowNode1" presStyleIdx="1" presStyleCnt="2">
        <dgm:presLayoutVars>
          <dgm:bulletEnabled val="1"/>
        </dgm:presLayoutVars>
      </dgm:prSet>
      <dgm:spPr/>
      <dgm:t>
        <a:bodyPr/>
        <a:lstStyle/>
        <a:p>
          <a:endParaRPr lang="zh-TW" altLang="en-US"/>
        </a:p>
      </dgm:t>
    </dgm:pt>
    <dgm:pt modelId="{8A28A410-B9EE-44EC-B9BC-E2DF0DE3022D}" type="pres">
      <dgm:prSet presAssocID="{144DA637-AB26-4797-A6B7-FC9E666AFAEB}" presName="negSpace" presStyleCnt="0"/>
      <dgm:spPr/>
    </dgm:pt>
    <dgm:pt modelId="{67D87DF9-0EEC-42F9-9853-1FA9D8D7CC8E}" type="pres">
      <dgm:prSet presAssocID="{144DA637-AB26-4797-A6B7-FC9E666AFAEB}" presName="circle" presStyleLbl="node1" presStyleIdx="1" presStyleCnt="2" custScaleX="254559" custScaleY="238942" custLinFactX="-200000" custLinFactY="100000" custLinFactNeighborX="-270542" custLinFactNeighborY="107733"/>
      <dgm:spPr/>
      <dgm:t>
        <a:bodyPr/>
        <a:lstStyle/>
        <a:p>
          <a:endParaRPr lang="zh-TW" altLang="en-US"/>
        </a:p>
      </dgm:t>
    </dgm:pt>
  </dgm:ptLst>
  <dgm:cxnLst>
    <dgm:cxn modelId="{6B304347-BB66-4470-8D8C-396212FBD04D}" srcId="{64928FAA-4B56-4613-BFC3-427182B121BE}" destId="{144DA637-AB26-4797-A6B7-FC9E666AFAEB}" srcOrd="1" destOrd="0" parTransId="{96FC98ED-EDD6-4330-AE76-F7A1C8152DBE}" sibTransId="{54A4093E-958C-4B6B-9BF4-CA960F1BC444}"/>
    <dgm:cxn modelId="{BD015128-7FC1-4D29-9C59-ED7D5833B61E}" type="presOf" srcId="{64928FAA-4B56-4613-BFC3-427182B121BE}" destId="{0787FDA6-3BB6-4CF1-8722-3AEC28FD4B01}" srcOrd="0" destOrd="0" presId="urn:microsoft.com/office/officeart/2005/8/layout/hList9"/>
    <dgm:cxn modelId="{78FF6719-40DA-412D-843D-793CAC625DED}" srcId="{64928FAA-4B56-4613-BFC3-427182B121BE}" destId="{3EDDE382-17FC-422F-BBB4-59F0550D60C0}" srcOrd="0" destOrd="0" parTransId="{980912DF-F5D8-405E-BEF3-0862D4533CD7}" sibTransId="{6A403C4D-E862-4A85-A97D-BF02C4A49866}"/>
    <dgm:cxn modelId="{44DAF7AF-3FBA-49A0-8420-CDA5BB3BB094}" type="presOf" srcId="{144DA637-AB26-4797-A6B7-FC9E666AFAEB}" destId="{67D87DF9-0EEC-42F9-9853-1FA9D8D7CC8E}" srcOrd="0" destOrd="0" presId="urn:microsoft.com/office/officeart/2005/8/layout/hList9"/>
    <dgm:cxn modelId="{7DCA85A8-AEA6-4512-83FB-9CD3B8622393}" type="presOf" srcId="{3EDDE382-17FC-422F-BBB4-59F0550D60C0}" destId="{740B3326-43E4-4D3D-86C2-ED1BCDE3D773}" srcOrd="0" destOrd="0" presId="urn:microsoft.com/office/officeart/2005/8/layout/hList9"/>
    <dgm:cxn modelId="{F91AC02F-B913-480B-94B8-2CC26EADD227}" srcId="{144DA637-AB26-4797-A6B7-FC9E666AFAEB}" destId="{0614FC1B-44C9-4E48-83ED-941474639C51}" srcOrd="0" destOrd="0" parTransId="{8C7B89FA-EC3C-45AC-A507-935E60120604}" sibTransId="{1B6C7F4F-FA3A-4A5B-ACFA-5331DB95F296}"/>
    <dgm:cxn modelId="{D1087328-5053-4B1B-98EC-596461D14F00}" type="presOf" srcId="{9FBDCB3F-B5A2-4752-B22C-B007CA9DCAA6}" destId="{CDD3888E-4F52-419B-8F5E-0AFE3E15EBFD}" srcOrd="1" destOrd="0" presId="urn:microsoft.com/office/officeart/2005/8/layout/hList9"/>
    <dgm:cxn modelId="{6BEB054F-4DD7-4E72-80A5-0766AF9C41DE}" type="presOf" srcId="{0614FC1B-44C9-4E48-83ED-941474639C51}" destId="{F2490C51-1996-48FD-97CD-0B0222B293AC}" srcOrd="0" destOrd="0" presId="urn:microsoft.com/office/officeart/2005/8/layout/hList9"/>
    <dgm:cxn modelId="{1D4D7B6C-8C7E-4DFE-BC23-FB61FE0412F6}" srcId="{3EDDE382-17FC-422F-BBB4-59F0550D60C0}" destId="{9FBDCB3F-B5A2-4752-B22C-B007CA9DCAA6}" srcOrd="0" destOrd="0" parTransId="{E7DBBD43-C644-4F96-AA38-C715A81F1801}" sibTransId="{9997EA63-68E9-40AF-982C-9C2BC28CD789}"/>
    <dgm:cxn modelId="{13731DA5-1125-4372-B6A0-7BFF46E1EB72}" type="presOf" srcId="{0614FC1B-44C9-4E48-83ED-941474639C51}" destId="{883112BD-0012-4651-82A1-17BC955033A7}" srcOrd="1" destOrd="0" presId="urn:microsoft.com/office/officeart/2005/8/layout/hList9"/>
    <dgm:cxn modelId="{D6F4CC0D-4FA9-4D9A-935F-A73F41BF4A39}" type="presOf" srcId="{9FBDCB3F-B5A2-4752-B22C-B007CA9DCAA6}" destId="{212153E4-B48A-498C-B73A-7744AB5C2009}" srcOrd="0" destOrd="0" presId="urn:microsoft.com/office/officeart/2005/8/layout/hList9"/>
    <dgm:cxn modelId="{37B5BB1B-8C33-4231-A529-46B9E528588B}" type="presParOf" srcId="{0787FDA6-3BB6-4CF1-8722-3AEC28FD4B01}" destId="{391285CA-6864-4128-A849-5D97B099BE20}" srcOrd="0" destOrd="0" presId="urn:microsoft.com/office/officeart/2005/8/layout/hList9"/>
    <dgm:cxn modelId="{9392F361-4C8F-44F6-AB2E-2D4DDFFE74A3}" type="presParOf" srcId="{0787FDA6-3BB6-4CF1-8722-3AEC28FD4B01}" destId="{502CB2F1-C993-49EF-BEF0-AA3F5F3DE763}" srcOrd="1" destOrd="0" presId="urn:microsoft.com/office/officeart/2005/8/layout/hList9"/>
    <dgm:cxn modelId="{64FC976A-C33E-402C-9B3E-EE1AFCB06B76}" type="presParOf" srcId="{502CB2F1-C993-49EF-BEF0-AA3F5F3DE763}" destId="{909957C9-0C74-4E81-BCAB-98ECE92A39F4}" srcOrd="0" destOrd="0" presId="urn:microsoft.com/office/officeart/2005/8/layout/hList9"/>
    <dgm:cxn modelId="{FFE503B9-C483-4051-861A-E67D9DE5FB24}" type="presParOf" srcId="{502CB2F1-C993-49EF-BEF0-AA3F5F3DE763}" destId="{DCD60BAA-EF02-4750-BE5D-83B21975E055}" srcOrd="1" destOrd="0" presId="urn:microsoft.com/office/officeart/2005/8/layout/hList9"/>
    <dgm:cxn modelId="{9D0CC3DB-C2C4-4746-9F40-085D614B3969}" type="presParOf" srcId="{DCD60BAA-EF02-4750-BE5D-83B21975E055}" destId="{212153E4-B48A-498C-B73A-7744AB5C2009}" srcOrd="0" destOrd="0" presId="urn:microsoft.com/office/officeart/2005/8/layout/hList9"/>
    <dgm:cxn modelId="{DD689370-FFC2-4961-B32B-1B715CBDDA0F}" type="presParOf" srcId="{DCD60BAA-EF02-4750-BE5D-83B21975E055}" destId="{CDD3888E-4F52-419B-8F5E-0AFE3E15EBFD}" srcOrd="1" destOrd="0" presId="urn:microsoft.com/office/officeart/2005/8/layout/hList9"/>
    <dgm:cxn modelId="{AED2C4C7-8A5D-4106-A86A-3377A2DE7057}" type="presParOf" srcId="{0787FDA6-3BB6-4CF1-8722-3AEC28FD4B01}" destId="{B1D3849C-F76D-43FA-97D7-94537466D526}" srcOrd="2" destOrd="0" presId="urn:microsoft.com/office/officeart/2005/8/layout/hList9"/>
    <dgm:cxn modelId="{2A617913-A40B-449F-B946-A93920314FD6}" type="presParOf" srcId="{0787FDA6-3BB6-4CF1-8722-3AEC28FD4B01}" destId="{740B3326-43E4-4D3D-86C2-ED1BCDE3D773}" srcOrd="3" destOrd="0" presId="urn:microsoft.com/office/officeart/2005/8/layout/hList9"/>
    <dgm:cxn modelId="{26DB11CF-8CBA-4B47-8FD4-849DA6EF6706}" type="presParOf" srcId="{0787FDA6-3BB6-4CF1-8722-3AEC28FD4B01}" destId="{C1B5579E-424C-4CED-9BCC-D44F8DEF1DD3}" srcOrd="4" destOrd="0" presId="urn:microsoft.com/office/officeart/2005/8/layout/hList9"/>
    <dgm:cxn modelId="{46511AE4-1DAE-4E20-BE14-BEB693A99F60}" type="presParOf" srcId="{0787FDA6-3BB6-4CF1-8722-3AEC28FD4B01}" destId="{5F8822C3-024A-4CBA-AB4C-82930F691EAF}" srcOrd="5" destOrd="0" presId="urn:microsoft.com/office/officeart/2005/8/layout/hList9"/>
    <dgm:cxn modelId="{93CAE3CC-E77B-49EC-86A5-497A42AB2F38}" type="presParOf" srcId="{0787FDA6-3BB6-4CF1-8722-3AEC28FD4B01}" destId="{95947D23-B8FA-4698-A10F-0DCA0993FE9D}" srcOrd="6" destOrd="0" presId="urn:microsoft.com/office/officeart/2005/8/layout/hList9"/>
    <dgm:cxn modelId="{F694E186-C440-4155-A8BC-1B2798ED76DA}" type="presParOf" srcId="{95947D23-B8FA-4698-A10F-0DCA0993FE9D}" destId="{EA9C30F5-B1E1-44E3-8E29-F9DFBB99B285}" srcOrd="0" destOrd="0" presId="urn:microsoft.com/office/officeart/2005/8/layout/hList9"/>
    <dgm:cxn modelId="{8C320D58-582D-41F6-B880-C87B67C17EEF}" type="presParOf" srcId="{95947D23-B8FA-4698-A10F-0DCA0993FE9D}" destId="{4018158C-28AF-460D-A914-E78DEEEE7B49}" srcOrd="1" destOrd="0" presId="urn:microsoft.com/office/officeart/2005/8/layout/hList9"/>
    <dgm:cxn modelId="{24C6DB6D-A436-4C42-8282-AD3C23D12B1E}" type="presParOf" srcId="{4018158C-28AF-460D-A914-E78DEEEE7B49}" destId="{F2490C51-1996-48FD-97CD-0B0222B293AC}" srcOrd="0" destOrd="0" presId="urn:microsoft.com/office/officeart/2005/8/layout/hList9"/>
    <dgm:cxn modelId="{7851AA60-FA70-44A5-8257-CE3443842DAF}" type="presParOf" srcId="{4018158C-28AF-460D-A914-E78DEEEE7B49}" destId="{883112BD-0012-4651-82A1-17BC955033A7}" srcOrd="1" destOrd="0" presId="urn:microsoft.com/office/officeart/2005/8/layout/hList9"/>
    <dgm:cxn modelId="{CC56010D-F1CD-4EDE-9011-A60582E7501B}" type="presParOf" srcId="{0787FDA6-3BB6-4CF1-8722-3AEC28FD4B01}" destId="{8A28A410-B9EE-44EC-B9BC-E2DF0DE3022D}" srcOrd="7" destOrd="0" presId="urn:microsoft.com/office/officeart/2005/8/layout/hList9"/>
    <dgm:cxn modelId="{9E956FB4-458D-4308-9304-34391BD5DB17}" type="presParOf" srcId="{0787FDA6-3BB6-4CF1-8722-3AEC28FD4B01}" destId="{67D87DF9-0EEC-42F9-9853-1FA9D8D7CC8E}"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2922F-C903-42A2-A689-D90623F66313}" type="doc">
      <dgm:prSet loTypeId="urn:microsoft.com/office/officeart/2005/8/layout/cycle8" loCatId="cycle" qsTypeId="urn:microsoft.com/office/officeart/2005/8/quickstyle/3d3" qsCatId="3D" csTypeId="urn:microsoft.com/office/officeart/2005/8/colors/accent1_2" csCatId="accent1" phldr="1"/>
      <dgm:spPr/>
    </dgm:pt>
    <dgm:pt modelId="{F1F901CA-1FF2-4A77-BB5B-AAD3E714DA62}">
      <dgm:prSet phldrT="[文字]" custT="1"/>
      <dgm:spPr/>
      <dgm:t>
        <a:bodyPr/>
        <a:lstStyle/>
        <a:p>
          <a:r>
            <a:rPr lang="en-US" altLang="zh-TW" sz="3200" b="0" cap="none" spc="0" dirty="0" smtClean="0">
              <a:ln w="18415" cmpd="sng">
                <a:prstDash val="solid"/>
              </a:ln>
              <a:effectLst>
                <a:outerShdw blurRad="60007" dist="200025" dir="15000000" sy="30000" kx="-1800000" algn="bl" rotWithShape="0">
                  <a:prstClr val="black">
                    <a:alpha val="32000"/>
                  </a:prstClr>
                </a:outerShdw>
              </a:effectLst>
              <a:latin typeface="Adobe 仿宋 Std R" pitchFamily="18" charset="-128"/>
              <a:ea typeface="Adobe 仿宋 Std R" pitchFamily="18" charset="-128"/>
            </a:rPr>
            <a:t>W</a:t>
          </a:r>
          <a:endParaRPr lang="zh-TW" altLang="en-US" sz="3200" b="0" cap="none" spc="0" dirty="0">
            <a:ln w="18415" cmpd="sng">
              <a:prstDash val="solid"/>
            </a:ln>
            <a:effectLst>
              <a:outerShdw blurRad="60007" dist="200025" dir="15000000" sy="30000" kx="-1800000" algn="bl" rotWithShape="0">
                <a:prstClr val="black">
                  <a:alpha val="32000"/>
                </a:prstClr>
              </a:outerShdw>
            </a:effectLst>
            <a:latin typeface="Adobe 仿宋 Std R" pitchFamily="18" charset="-128"/>
            <a:ea typeface="Adobe 仿宋 Std R" pitchFamily="18" charset="-128"/>
          </a:endParaRPr>
        </a:p>
      </dgm:t>
    </dgm:pt>
    <dgm:pt modelId="{434FDF1F-5F33-4A32-B386-3A7F2BA3D75D}" type="parTrans" cxnId="{292EFB4A-6F91-4378-920D-EFE4F1746E7E}">
      <dgm:prSet/>
      <dgm:spPr/>
      <dgm:t>
        <a:bodyPr/>
        <a:lstStyle/>
        <a:p>
          <a:endParaRPr lang="zh-TW" altLang="en-US" b="0" cap="none" spc="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endParaRPr>
        </a:p>
      </dgm:t>
    </dgm:pt>
    <dgm:pt modelId="{03CE7ED1-AE99-4721-8D70-693375829E0C}" type="sibTrans" cxnId="{292EFB4A-6F91-4378-920D-EFE4F1746E7E}">
      <dgm:prSet/>
      <dgm:spPr/>
      <dgm:t>
        <a:bodyPr/>
        <a:lstStyle/>
        <a:p>
          <a:endParaRPr lang="zh-TW" altLang="en-US" b="0" cap="none" spc="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endParaRPr>
        </a:p>
      </dgm:t>
    </dgm:pt>
    <dgm:pt modelId="{62184179-FC0F-4CAC-927A-C570CD21EEAF}">
      <dgm:prSet phldrT="[文字]" custT="1"/>
      <dgm:spPr/>
      <dgm:t>
        <a:bodyPr/>
        <a:lstStyle/>
        <a:p>
          <a:pPr algn="ctr">
            <a:lnSpc>
              <a:spcPct val="100000"/>
            </a:lnSpc>
          </a:pPr>
          <a:r>
            <a:rPr lang="en-US" altLang="zh-TW" sz="3600" b="0" cap="none" spc="0" smtClean="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rPr>
            <a:t>O</a:t>
          </a:r>
          <a:endParaRPr lang="zh-TW" altLang="en-US" sz="3600" b="0" cap="none" spc="0" dirty="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endParaRPr>
        </a:p>
      </dgm:t>
    </dgm:pt>
    <dgm:pt modelId="{B8227034-137D-440F-A6EE-2FEA3FF5CBA6}" type="parTrans" cxnId="{DE498711-E46E-4FB1-86AE-7F3FD04DBEEE}">
      <dgm:prSet/>
      <dgm:spPr/>
      <dgm:t>
        <a:bodyPr/>
        <a:lstStyle/>
        <a:p>
          <a:endParaRPr lang="zh-TW" altLang="en-US" b="0" cap="none" spc="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endParaRPr>
        </a:p>
      </dgm:t>
    </dgm:pt>
    <dgm:pt modelId="{4A6BE6B6-95A0-48F3-A324-0E0B3BFE0D61}" type="sibTrans" cxnId="{DE498711-E46E-4FB1-86AE-7F3FD04DBEEE}">
      <dgm:prSet/>
      <dgm:spPr/>
      <dgm:t>
        <a:bodyPr/>
        <a:lstStyle/>
        <a:p>
          <a:endParaRPr lang="zh-TW" altLang="en-US" b="0" cap="none" spc="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endParaRPr>
        </a:p>
      </dgm:t>
    </dgm:pt>
    <dgm:pt modelId="{240BAF2E-A2EC-4472-878F-033928AB83E9}">
      <dgm:prSet phldrT="[文字]" custT="1"/>
      <dgm:spPr/>
      <dgm:t>
        <a:bodyPr/>
        <a:lstStyle/>
        <a:p>
          <a:r>
            <a:rPr lang="en-US" altLang="zh-TW" sz="3200" b="0" cap="none" spc="0" smtClean="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rPr>
            <a:t>T</a:t>
          </a:r>
          <a:endParaRPr lang="zh-TW" altLang="en-US" sz="3200" b="0" cap="none" spc="0" dirty="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endParaRPr>
        </a:p>
      </dgm:t>
    </dgm:pt>
    <dgm:pt modelId="{A70B1F87-032B-4073-ACBE-D6CA0EF02F7A}" type="parTrans" cxnId="{A958C070-C47F-4C4F-952A-94752F9680CF}">
      <dgm:prSet/>
      <dgm:spPr/>
      <dgm:t>
        <a:bodyPr/>
        <a:lstStyle/>
        <a:p>
          <a:endParaRPr lang="zh-TW" altLang="en-US" b="0" cap="none" spc="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endParaRPr>
        </a:p>
      </dgm:t>
    </dgm:pt>
    <dgm:pt modelId="{3F5B0144-18EC-4901-95C1-420718E7EFED}" type="sibTrans" cxnId="{A958C070-C47F-4C4F-952A-94752F9680CF}">
      <dgm:prSet/>
      <dgm:spPr/>
      <dgm:t>
        <a:bodyPr/>
        <a:lstStyle/>
        <a:p>
          <a:endParaRPr lang="zh-TW" altLang="en-US" b="0" cap="none" spc="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endParaRPr>
        </a:p>
      </dgm:t>
    </dgm:pt>
    <dgm:pt modelId="{2D41064E-DDCD-4831-9C54-CD8CCD406B87}">
      <dgm:prSet phldrT="[文字]" custT="1"/>
      <dgm:spPr/>
      <dgm:t>
        <a:bodyPr/>
        <a:lstStyle/>
        <a:p>
          <a:r>
            <a:rPr lang="en-US" altLang="zh-TW" sz="3200" b="0" cap="none" spc="0" smtClean="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rPr>
            <a:t>S</a:t>
          </a:r>
          <a:endParaRPr lang="zh-TW" altLang="en-US" sz="3200" b="0" cap="none" spc="0" dirty="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endParaRPr>
        </a:p>
      </dgm:t>
    </dgm:pt>
    <dgm:pt modelId="{E654B195-81A0-4F95-920C-82357194F181}" type="parTrans" cxnId="{A415C080-3DA8-4741-B3F3-2B73B11B0B9D}">
      <dgm:prSet/>
      <dgm:spPr/>
      <dgm:t>
        <a:bodyPr/>
        <a:lstStyle/>
        <a:p>
          <a:endParaRPr lang="zh-TW" altLang="en-US" b="0" cap="none" spc="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endParaRPr>
        </a:p>
      </dgm:t>
    </dgm:pt>
    <dgm:pt modelId="{1D08F0D4-2F7E-473B-A64C-48A72C9F64ED}" type="sibTrans" cxnId="{A415C080-3DA8-4741-B3F3-2B73B11B0B9D}">
      <dgm:prSet/>
      <dgm:spPr/>
      <dgm:t>
        <a:bodyPr/>
        <a:lstStyle/>
        <a:p>
          <a:endParaRPr lang="zh-TW" altLang="en-US" b="0" cap="none" spc="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endParaRPr>
        </a:p>
      </dgm:t>
    </dgm:pt>
    <dgm:pt modelId="{344534F4-0592-4C9F-A026-0F651756BDD8}" type="pres">
      <dgm:prSet presAssocID="{B192922F-C903-42A2-A689-D90623F66313}" presName="compositeShape" presStyleCnt="0">
        <dgm:presLayoutVars>
          <dgm:chMax val="7"/>
          <dgm:dir/>
          <dgm:resizeHandles val="exact"/>
        </dgm:presLayoutVars>
      </dgm:prSet>
      <dgm:spPr/>
    </dgm:pt>
    <dgm:pt modelId="{1EA6E1FE-2C7D-48CC-9D13-89A9DB0F6753}" type="pres">
      <dgm:prSet presAssocID="{B192922F-C903-42A2-A689-D90623F66313}" presName="wedge1" presStyleLbl="node1" presStyleIdx="0" presStyleCnt="4"/>
      <dgm:spPr/>
      <dgm:t>
        <a:bodyPr/>
        <a:lstStyle/>
        <a:p>
          <a:endParaRPr lang="zh-TW" altLang="en-US"/>
        </a:p>
      </dgm:t>
    </dgm:pt>
    <dgm:pt modelId="{668D0358-163B-453E-8147-19C2490F6A49}" type="pres">
      <dgm:prSet presAssocID="{B192922F-C903-42A2-A689-D90623F66313}" presName="dummy1a" presStyleCnt="0"/>
      <dgm:spPr/>
    </dgm:pt>
    <dgm:pt modelId="{041DF08A-299D-4EC2-BDC7-6F4436B14384}" type="pres">
      <dgm:prSet presAssocID="{B192922F-C903-42A2-A689-D90623F66313}" presName="dummy1b" presStyleCnt="0"/>
      <dgm:spPr/>
    </dgm:pt>
    <dgm:pt modelId="{98027EFE-135D-45C2-B40C-40119B3C4FB2}" type="pres">
      <dgm:prSet presAssocID="{B192922F-C903-42A2-A689-D90623F66313}" presName="wedge1Tx" presStyleLbl="node1" presStyleIdx="0" presStyleCnt="4">
        <dgm:presLayoutVars>
          <dgm:chMax val="0"/>
          <dgm:chPref val="0"/>
          <dgm:bulletEnabled val="1"/>
        </dgm:presLayoutVars>
      </dgm:prSet>
      <dgm:spPr/>
      <dgm:t>
        <a:bodyPr/>
        <a:lstStyle/>
        <a:p>
          <a:endParaRPr lang="zh-TW" altLang="en-US"/>
        </a:p>
      </dgm:t>
    </dgm:pt>
    <dgm:pt modelId="{57B9ECA2-E9C2-4D21-8AF4-45F7B40C267E}" type="pres">
      <dgm:prSet presAssocID="{B192922F-C903-42A2-A689-D90623F66313}" presName="wedge2" presStyleLbl="node1" presStyleIdx="1" presStyleCnt="4"/>
      <dgm:spPr/>
      <dgm:t>
        <a:bodyPr/>
        <a:lstStyle/>
        <a:p>
          <a:endParaRPr lang="zh-TW" altLang="en-US"/>
        </a:p>
      </dgm:t>
    </dgm:pt>
    <dgm:pt modelId="{1605383C-42C3-4134-BA71-71AC543C11C7}" type="pres">
      <dgm:prSet presAssocID="{B192922F-C903-42A2-A689-D90623F66313}" presName="dummy2a" presStyleCnt="0"/>
      <dgm:spPr/>
    </dgm:pt>
    <dgm:pt modelId="{77518B5B-ED41-428E-9F6F-E1F41A86EA2C}" type="pres">
      <dgm:prSet presAssocID="{B192922F-C903-42A2-A689-D90623F66313}" presName="dummy2b" presStyleCnt="0"/>
      <dgm:spPr/>
    </dgm:pt>
    <dgm:pt modelId="{FDA98EBA-6711-46DE-B4FB-90BD908EF082}" type="pres">
      <dgm:prSet presAssocID="{B192922F-C903-42A2-A689-D90623F66313}" presName="wedge2Tx" presStyleLbl="node1" presStyleIdx="1" presStyleCnt="4">
        <dgm:presLayoutVars>
          <dgm:chMax val="0"/>
          <dgm:chPref val="0"/>
          <dgm:bulletEnabled val="1"/>
        </dgm:presLayoutVars>
      </dgm:prSet>
      <dgm:spPr/>
      <dgm:t>
        <a:bodyPr/>
        <a:lstStyle/>
        <a:p>
          <a:endParaRPr lang="zh-TW" altLang="en-US"/>
        </a:p>
      </dgm:t>
    </dgm:pt>
    <dgm:pt modelId="{B802B201-0A2D-4FDF-958D-5E9D58FC4E32}" type="pres">
      <dgm:prSet presAssocID="{B192922F-C903-42A2-A689-D90623F66313}" presName="wedge3" presStyleLbl="node1" presStyleIdx="2" presStyleCnt="4"/>
      <dgm:spPr/>
      <dgm:t>
        <a:bodyPr/>
        <a:lstStyle/>
        <a:p>
          <a:endParaRPr lang="zh-TW" altLang="en-US"/>
        </a:p>
      </dgm:t>
    </dgm:pt>
    <dgm:pt modelId="{0AB78C2E-7FAA-4371-9E57-B46BC00CF144}" type="pres">
      <dgm:prSet presAssocID="{B192922F-C903-42A2-A689-D90623F66313}" presName="dummy3a" presStyleCnt="0"/>
      <dgm:spPr/>
    </dgm:pt>
    <dgm:pt modelId="{C4E88B9F-EEFE-4DB2-8D42-1C10E4289484}" type="pres">
      <dgm:prSet presAssocID="{B192922F-C903-42A2-A689-D90623F66313}" presName="dummy3b" presStyleCnt="0"/>
      <dgm:spPr/>
    </dgm:pt>
    <dgm:pt modelId="{1DDE40B9-787A-4D67-AD4A-08EA156E70D9}" type="pres">
      <dgm:prSet presAssocID="{B192922F-C903-42A2-A689-D90623F66313}" presName="wedge3Tx" presStyleLbl="node1" presStyleIdx="2" presStyleCnt="4">
        <dgm:presLayoutVars>
          <dgm:chMax val="0"/>
          <dgm:chPref val="0"/>
          <dgm:bulletEnabled val="1"/>
        </dgm:presLayoutVars>
      </dgm:prSet>
      <dgm:spPr/>
      <dgm:t>
        <a:bodyPr/>
        <a:lstStyle/>
        <a:p>
          <a:endParaRPr lang="zh-TW" altLang="en-US"/>
        </a:p>
      </dgm:t>
    </dgm:pt>
    <dgm:pt modelId="{24477ADF-2B7E-479D-B1AB-140FBD2928CE}" type="pres">
      <dgm:prSet presAssocID="{B192922F-C903-42A2-A689-D90623F66313}" presName="wedge4" presStyleLbl="node1" presStyleIdx="3" presStyleCnt="4"/>
      <dgm:spPr/>
      <dgm:t>
        <a:bodyPr/>
        <a:lstStyle/>
        <a:p>
          <a:endParaRPr lang="zh-TW" altLang="en-US"/>
        </a:p>
      </dgm:t>
    </dgm:pt>
    <dgm:pt modelId="{2E65038F-24DC-41FA-A1BB-E8D460681491}" type="pres">
      <dgm:prSet presAssocID="{B192922F-C903-42A2-A689-D90623F66313}" presName="dummy4a" presStyleCnt="0"/>
      <dgm:spPr/>
    </dgm:pt>
    <dgm:pt modelId="{70CD188F-1351-462C-A5FC-C8B0BD2E9967}" type="pres">
      <dgm:prSet presAssocID="{B192922F-C903-42A2-A689-D90623F66313}" presName="dummy4b" presStyleCnt="0"/>
      <dgm:spPr/>
    </dgm:pt>
    <dgm:pt modelId="{3ACB8AE2-5C91-4F92-9D86-AA1B176B52E4}" type="pres">
      <dgm:prSet presAssocID="{B192922F-C903-42A2-A689-D90623F66313}" presName="wedge4Tx" presStyleLbl="node1" presStyleIdx="3" presStyleCnt="4">
        <dgm:presLayoutVars>
          <dgm:chMax val="0"/>
          <dgm:chPref val="0"/>
          <dgm:bulletEnabled val="1"/>
        </dgm:presLayoutVars>
      </dgm:prSet>
      <dgm:spPr/>
      <dgm:t>
        <a:bodyPr/>
        <a:lstStyle/>
        <a:p>
          <a:endParaRPr lang="zh-TW" altLang="en-US"/>
        </a:p>
      </dgm:t>
    </dgm:pt>
    <dgm:pt modelId="{58525FAD-1CA8-41EB-86BF-CD03B74B296D}" type="pres">
      <dgm:prSet presAssocID="{03CE7ED1-AE99-4721-8D70-693375829E0C}" presName="arrowWedge1" presStyleLbl="fgSibTrans2D1" presStyleIdx="0" presStyleCnt="4"/>
      <dgm:spPr/>
    </dgm:pt>
    <dgm:pt modelId="{DF34C5CE-1681-4ACE-AE51-EF63315B2ED5}" type="pres">
      <dgm:prSet presAssocID="{4A6BE6B6-95A0-48F3-A324-0E0B3BFE0D61}" presName="arrowWedge2" presStyleLbl="fgSibTrans2D1" presStyleIdx="1" presStyleCnt="4"/>
      <dgm:spPr/>
    </dgm:pt>
    <dgm:pt modelId="{8268F4E1-F42B-4064-8D36-2408F372F262}" type="pres">
      <dgm:prSet presAssocID="{3F5B0144-18EC-4901-95C1-420718E7EFED}" presName="arrowWedge3" presStyleLbl="fgSibTrans2D1" presStyleIdx="2" presStyleCnt="4"/>
      <dgm:spPr/>
    </dgm:pt>
    <dgm:pt modelId="{5B9F849A-BD4C-400B-A203-D426DB5945F2}" type="pres">
      <dgm:prSet presAssocID="{1D08F0D4-2F7E-473B-A64C-48A72C9F64ED}" presName="arrowWedge4" presStyleLbl="fgSibTrans2D1" presStyleIdx="3" presStyleCnt="4"/>
      <dgm:spPr/>
    </dgm:pt>
  </dgm:ptLst>
  <dgm:cxnLst>
    <dgm:cxn modelId="{BA61C34A-DF88-4AFD-A0E2-9B2595943B51}" type="presOf" srcId="{62184179-FC0F-4CAC-927A-C570CD21EEAF}" destId="{57B9ECA2-E9C2-4D21-8AF4-45F7B40C267E}" srcOrd="0" destOrd="0" presId="urn:microsoft.com/office/officeart/2005/8/layout/cycle8"/>
    <dgm:cxn modelId="{777E2CC8-0379-4709-ACC7-BCC5307D9C9B}" type="presOf" srcId="{F1F901CA-1FF2-4A77-BB5B-AAD3E714DA62}" destId="{98027EFE-135D-45C2-B40C-40119B3C4FB2}" srcOrd="1" destOrd="0" presId="urn:microsoft.com/office/officeart/2005/8/layout/cycle8"/>
    <dgm:cxn modelId="{B7D01A2F-5C4E-4242-BB51-DA9E0926BE7E}" type="presOf" srcId="{2D41064E-DDCD-4831-9C54-CD8CCD406B87}" destId="{24477ADF-2B7E-479D-B1AB-140FBD2928CE}" srcOrd="0" destOrd="0" presId="urn:microsoft.com/office/officeart/2005/8/layout/cycle8"/>
    <dgm:cxn modelId="{A4C0E570-436C-4EC0-847F-41A1B40A7CD3}" type="presOf" srcId="{F1F901CA-1FF2-4A77-BB5B-AAD3E714DA62}" destId="{1EA6E1FE-2C7D-48CC-9D13-89A9DB0F6753}" srcOrd="0" destOrd="0" presId="urn:microsoft.com/office/officeart/2005/8/layout/cycle8"/>
    <dgm:cxn modelId="{A958C070-C47F-4C4F-952A-94752F9680CF}" srcId="{B192922F-C903-42A2-A689-D90623F66313}" destId="{240BAF2E-A2EC-4472-878F-033928AB83E9}" srcOrd="2" destOrd="0" parTransId="{A70B1F87-032B-4073-ACBE-D6CA0EF02F7A}" sibTransId="{3F5B0144-18EC-4901-95C1-420718E7EFED}"/>
    <dgm:cxn modelId="{1E0455C7-05F2-4E95-BAC9-A7709AC3E8BF}" type="presOf" srcId="{62184179-FC0F-4CAC-927A-C570CD21EEAF}" destId="{FDA98EBA-6711-46DE-B4FB-90BD908EF082}" srcOrd="1" destOrd="0" presId="urn:microsoft.com/office/officeart/2005/8/layout/cycle8"/>
    <dgm:cxn modelId="{A415C080-3DA8-4741-B3F3-2B73B11B0B9D}" srcId="{B192922F-C903-42A2-A689-D90623F66313}" destId="{2D41064E-DDCD-4831-9C54-CD8CCD406B87}" srcOrd="3" destOrd="0" parTransId="{E654B195-81A0-4F95-920C-82357194F181}" sibTransId="{1D08F0D4-2F7E-473B-A64C-48A72C9F64ED}"/>
    <dgm:cxn modelId="{DE498711-E46E-4FB1-86AE-7F3FD04DBEEE}" srcId="{B192922F-C903-42A2-A689-D90623F66313}" destId="{62184179-FC0F-4CAC-927A-C570CD21EEAF}" srcOrd="1" destOrd="0" parTransId="{B8227034-137D-440F-A6EE-2FEA3FF5CBA6}" sibTransId="{4A6BE6B6-95A0-48F3-A324-0E0B3BFE0D61}"/>
    <dgm:cxn modelId="{292EFB4A-6F91-4378-920D-EFE4F1746E7E}" srcId="{B192922F-C903-42A2-A689-D90623F66313}" destId="{F1F901CA-1FF2-4A77-BB5B-AAD3E714DA62}" srcOrd="0" destOrd="0" parTransId="{434FDF1F-5F33-4A32-B386-3A7F2BA3D75D}" sibTransId="{03CE7ED1-AE99-4721-8D70-693375829E0C}"/>
    <dgm:cxn modelId="{4DE2D1F8-25A5-48EE-9175-151D72FB3D11}" type="presOf" srcId="{240BAF2E-A2EC-4472-878F-033928AB83E9}" destId="{B802B201-0A2D-4FDF-958D-5E9D58FC4E32}" srcOrd="0" destOrd="0" presId="urn:microsoft.com/office/officeart/2005/8/layout/cycle8"/>
    <dgm:cxn modelId="{A3161F15-3450-4FAC-8BFD-FE2DA895D954}" type="presOf" srcId="{240BAF2E-A2EC-4472-878F-033928AB83E9}" destId="{1DDE40B9-787A-4D67-AD4A-08EA156E70D9}" srcOrd="1" destOrd="0" presId="urn:microsoft.com/office/officeart/2005/8/layout/cycle8"/>
    <dgm:cxn modelId="{E2D13071-F207-4578-A20C-94ED10BC7934}" type="presOf" srcId="{2D41064E-DDCD-4831-9C54-CD8CCD406B87}" destId="{3ACB8AE2-5C91-4F92-9D86-AA1B176B52E4}" srcOrd="1" destOrd="0" presId="urn:microsoft.com/office/officeart/2005/8/layout/cycle8"/>
    <dgm:cxn modelId="{7D725BCE-7C7A-4FFD-8079-4746274B2177}" type="presOf" srcId="{B192922F-C903-42A2-A689-D90623F66313}" destId="{344534F4-0592-4C9F-A026-0F651756BDD8}" srcOrd="0" destOrd="0" presId="urn:microsoft.com/office/officeart/2005/8/layout/cycle8"/>
    <dgm:cxn modelId="{ADFC3798-38D2-4E3D-98BC-0B422DD2598E}" type="presParOf" srcId="{344534F4-0592-4C9F-A026-0F651756BDD8}" destId="{1EA6E1FE-2C7D-48CC-9D13-89A9DB0F6753}" srcOrd="0" destOrd="0" presId="urn:microsoft.com/office/officeart/2005/8/layout/cycle8"/>
    <dgm:cxn modelId="{A0D4CAE6-39CE-4FFB-9244-071A595185C3}" type="presParOf" srcId="{344534F4-0592-4C9F-A026-0F651756BDD8}" destId="{668D0358-163B-453E-8147-19C2490F6A49}" srcOrd="1" destOrd="0" presId="urn:microsoft.com/office/officeart/2005/8/layout/cycle8"/>
    <dgm:cxn modelId="{9D3DA39B-14D4-46ED-B60A-AE76D8A0D02F}" type="presParOf" srcId="{344534F4-0592-4C9F-A026-0F651756BDD8}" destId="{041DF08A-299D-4EC2-BDC7-6F4436B14384}" srcOrd="2" destOrd="0" presId="urn:microsoft.com/office/officeart/2005/8/layout/cycle8"/>
    <dgm:cxn modelId="{F55E1D41-3A18-4345-AC4A-418D00CAC803}" type="presParOf" srcId="{344534F4-0592-4C9F-A026-0F651756BDD8}" destId="{98027EFE-135D-45C2-B40C-40119B3C4FB2}" srcOrd="3" destOrd="0" presId="urn:microsoft.com/office/officeart/2005/8/layout/cycle8"/>
    <dgm:cxn modelId="{A2E3DAA5-9A0E-4A2A-B5B4-31F5E71F5742}" type="presParOf" srcId="{344534F4-0592-4C9F-A026-0F651756BDD8}" destId="{57B9ECA2-E9C2-4D21-8AF4-45F7B40C267E}" srcOrd="4" destOrd="0" presId="urn:microsoft.com/office/officeart/2005/8/layout/cycle8"/>
    <dgm:cxn modelId="{52877A0E-00B9-4F99-9B2B-1088B8378F1F}" type="presParOf" srcId="{344534F4-0592-4C9F-A026-0F651756BDD8}" destId="{1605383C-42C3-4134-BA71-71AC543C11C7}" srcOrd="5" destOrd="0" presId="urn:microsoft.com/office/officeart/2005/8/layout/cycle8"/>
    <dgm:cxn modelId="{EF1B900B-22B7-408E-8ADA-BE8162538AC9}" type="presParOf" srcId="{344534F4-0592-4C9F-A026-0F651756BDD8}" destId="{77518B5B-ED41-428E-9F6F-E1F41A86EA2C}" srcOrd="6" destOrd="0" presId="urn:microsoft.com/office/officeart/2005/8/layout/cycle8"/>
    <dgm:cxn modelId="{D6CD875F-618C-4F5A-BFDC-608D10828C7C}" type="presParOf" srcId="{344534F4-0592-4C9F-A026-0F651756BDD8}" destId="{FDA98EBA-6711-46DE-B4FB-90BD908EF082}" srcOrd="7" destOrd="0" presId="urn:microsoft.com/office/officeart/2005/8/layout/cycle8"/>
    <dgm:cxn modelId="{2B8229DE-4250-40F2-AE2E-8694BF40C5B8}" type="presParOf" srcId="{344534F4-0592-4C9F-A026-0F651756BDD8}" destId="{B802B201-0A2D-4FDF-958D-5E9D58FC4E32}" srcOrd="8" destOrd="0" presId="urn:microsoft.com/office/officeart/2005/8/layout/cycle8"/>
    <dgm:cxn modelId="{06DF2823-1708-428B-AA9B-BA204235E1C6}" type="presParOf" srcId="{344534F4-0592-4C9F-A026-0F651756BDD8}" destId="{0AB78C2E-7FAA-4371-9E57-B46BC00CF144}" srcOrd="9" destOrd="0" presId="urn:microsoft.com/office/officeart/2005/8/layout/cycle8"/>
    <dgm:cxn modelId="{9580AADF-F626-421D-8C0C-5A3B35FA1B7F}" type="presParOf" srcId="{344534F4-0592-4C9F-A026-0F651756BDD8}" destId="{C4E88B9F-EEFE-4DB2-8D42-1C10E4289484}" srcOrd="10" destOrd="0" presId="urn:microsoft.com/office/officeart/2005/8/layout/cycle8"/>
    <dgm:cxn modelId="{1667D05C-0ECE-4018-B985-8954369ACD03}" type="presParOf" srcId="{344534F4-0592-4C9F-A026-0F651756BDD8}" destId="{1DDE40B9-787A-4D67-AD4A-08EA156E70D9}" srcOrd="11" destOrd="0" presId="urn:microsoft.com/office/officeart/2005/8/layout/cycle8"/>
    <dgm:cxn modelId="{9A5EC6AE-CC63-4B57-BB4E-FBFC40FCAEB7}" type="presParOf" srcId="{344534F4-0592-4C9F-A026-0F651756BDD8}" destId="{24477ADF-2B7E-479D-B1AB-140FBD2928CE}" srcOrd="12" destOrd="0" presId="urn:microsoft.com/office/officeart/2005/8/layout/cycle8"/>
    <dgm:cxn modelId="{9ABF6D5D-E8AF-4274-B60E-D78BFCD5BB95}" type="presParOf" srcId="{344534F4-0592-4C9F-A026-0F651756BDD8}" destId="{2E65038F-24DC-41FA-A1BB-E8D460681491}" srcOrd="13" destOrd="0" presId="urn:microsoft.com/office/officeart/2005/8/layout/cycle8"/>
    <dgm:cxn modelId="{E1547D68-6229-4E6E-B512-9433C71FCAB8}" type="presParOf" srcId="{344534F4-0592-4C9F-A026-0F651756BDD8}" destId="{70CD188F-1351-462C-A5FC-C8B0BD2E9967}" srcOrd="14" destOrd="0" presId="urn:microsoft.com/office/officeart/2005/8/layout/cycle8"/>
    <dgm:cxn modelId="{5EBB31F9-58DD-4F87-8010-939C87D103CD}" type="presParOf" srcId="{344534F4-0592-4C9F-A026-0F651756BDD8}" destId="{3ACB8AE2-5C91-4F92-9D86-AA1B176B52E4}" srcOrd="15" destOrd="0" presId="urn:microsoft.com/office/officeart/2005/8/layout/cycle8"/>
    <dgm:cxn modelId="{D5C7ABA3-8163-460D-AA10-F276BCA0F300}" type="presParOf" srcId="{344534F4-0592-4C9F-A026-0F651756BDD8}" destId="{58525FAD-1CA8-41EB-86BF-CD03B74B296D}" srcOrd="16" destOrd="0" presId="urn:microsoft.com/office/officeart/2005/8/layout/cycle8"/>
    <dgm:cxn modelId="{AC4A7E26-B934-4738-82EC-237873C41E25}" type="presParOf" srcId="{344534F4-0592-4C9F-A026-0F651756BDD8}" destId="{DF34C5CE-1681-4ACE-AE51-EF63315B2ED5}" srcOrd="17" destOrd="0" presId="urn:microsoft.com/office/officeart/2005/8/layout/cycle8"/>
    <dgm:cxn modelId="{1D1ED5BB-291A-428B-B7A0-B3524D58B930}" type="presParOf" srcId="{344534F4-0592-4C9F-A026-0F651756BDD8}" destId="{8268F4E1-F42B-4064-8D36-2408F372F262}" srcOrd="18" destOrd="0" presId="urn:microsoft.com/office/officeart/2005/8/layout/cycle8"/>
    <dgm:cxn modelId="{EAE68792-FEF3-4498-A4E7-DA45FCF59D25}" type="presParOf" srcId="{344534F4-0592-4C9F-A026-0F651756BDD8}" destId="{5B9F849A-BD4C-400B-A203-D426DB5945F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BBA33C-6FB2-4A9D-993F-ACDFAA37370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8E3C5DE7-4B59-4F0E-85CB-784D3BFCFE84}">
      <dgm:prSet phldrT="[文字]"/>
      <dgm:spPr/>
      <dgm:t>
        <a:bodyPr/>
        <a:lstStyle/>
        <a:p>
          <a:r>
            <a:rPr lang="zh-TW" b="1" i="1" dirty="0" smtClean="0">
              <a:latin typeface="標楷體" pitchFamily="65" charset="-120"/>
              <a:ea typeface="標楷體" pitchFamily="65" charset="-120"/>
            </a:rPr>
            <a:t>產品方面</a:t>
          </a:r>
          <a:endParaRPr lang="zh-TW" altLang="en-US" b="1" i="1" dirty="0">
            <a:latin typeface="標楷體" pitchFamily="65" charset="-120"/>
            <a:ea typeface="標楷體" pitchFamily="65" charset="-120"/>
          </a:endParaRPr>
        </a:p>
      </dgm:t>
    </dgm:pt>
    <dgm:pt modelId="{3E034E9A-872F-401D-AD44-F2025CC34C64}" type="parTrans" cxnId="{51F556F6-A662-4C40-A0FE-66E502A6F986}">
      <dgm:prSet/>
      <dgm:spPr/>
      <dgm:t>
        <a:bodyPr/>
        <a:lstStyle/>
        <a:p>
          <a:endParaRPr lang="zh-TW" altLang="en-US"/>
        </a:p>
      </dgm:t>
    </dgm:pt>
    <dgm:pt modelId="{21257C04-EBD7-4F30-8BCC-6AF3C93EC11D}" type="sibTrans" cxnId="{51F556F6-A662-4C40-A0FE-66E502A6F986}">
      <dgm:prSet/>
      <dgm:spPr/>
      <dgm:t>
        <a:bodyPr/>
        <a:lstStyle/>
        <a:p>
          <a:endParaRPr lang="zh-TW" altLang="en-US"/>
        </a:p>
      </dgm:t>
    </dgm:pt>
    <dgm:pt modelId="{01D32506-4435-41A7-ACB6-CDE7F7B44B7D}">
      <dgm:prSet phldrT="[文字]" custT="1"/>
      <dgm:spPr/>
      <dgm:t>
        <a:bodyPr/>
        <a:lstStyle/>
        <a:p>
          <a:r>
            <a:rPr lang="zh-TW" sz="2000" dirty="0" smtClean="0">
              <a:latin typeface="標楷體" pitchFamily="65" charset="-120"/>
              <a:ea typeface="標楷體" pitchFamily="65" charset="-120"/>
            </a:rPr>
            <a:t>以</a:t>
          </a:r>
          <a:r>
            <a:rPr lang="en-US" sz="2000" dirty="0" smtClean="0">
              <a:latin typeface="標楷體" pitchFamily="65" charset="-120"/>
              <a:ea typeface="標楷體" pitchFamily="65" charset="-120"/>
            </a:rPr>
            <a:t>La new</a:t>
          </a:r>
          <a:r>
            <a:rPr lang="zh-TW" sz="2000" dirty="0" smtClean="0">
              <a:latin typeface="標楷體" pitchFamily="65" charset="-120"/>
              <a:ea typeface="標楷體" pitchFamily="65" charset="-120"/>
            </a:rPr>
            <a:t>的產品種類，並且可提供客製化的服務，讓消費者自己自己製作出屬於自己的鞋子。</a:t>
          </a:r>
          <a:endParaRPr lang="zh-TW" altLang="en-US" sz="2000" dirty="0">
            <a:latin typeface="標楷體" pitchFamily="65" charset="-120"/>
            <a:ea typeface="標楷體" pitchFamily="65" charset="-120"/>
          </a:endParaRPr>
        </a:p>
      </dgm:t>
    </dgm:pt>
    <dgm:pt modelId="{C886E345-ECB6-43EB-AE1C-4A6E202A46BD}" type="parTrans" cxnId="{BE649F86-869E-46A2-B05F-8130416E6CBD}">
      <dgm:prSet/>
      <dgm:spPr/>
      <dgm:t>
        <a:bodyPr/>
        <a:lstStyle/>
        <a:p>
          <a:endParaRPr lang="zh-TW" altLang="en-US"/>
        </a:p>
      </dgm:t>
    </dgm:pt>
    <dgm:pt modelId="{2B5A66FA-047B-4F6F-A699-A1F86475F8BA}" type="sibTrans" cxnId="{BE649F86-869E-46A2-B05F-8130416E6CBD}">
      <dgm:prSet/>
      <dgm:spPr/>
      <dgm:t>
        <a:bodyPr/>
        <a:lstStyle/>
        <a:p>
          <a:endParaRPr lang="zh-TW" altLang="en-US"/>
        </a:p>
      </dgm:t>
    </dgm:pt>
    <dgm:pt modelId="{E36B71E6-ABCB-4DBE-93A0-B680BAFA2FBC}">
      <dgm:prSet phldrT="[文字]"/>
      <dgm:spPr/>
      <dgm:t>
        <a:bodyPr/>
        <a:lstStyle/>
        <a:p>
          <a:r>
            <a:rPr lang="zh-TW" b="1" i="1" dirty="0" smtClean="0">
              <a:latin typeface="標楷體" pitchFamily="65" charset="-120"/>
              <a:ea typeface="標楷體" pitchFamily="65" charset="-120"/>
            </a:rPr>
            <a:t>價格方面</a:t>
          </a:r>
          <a:endParaRPr lang="zh-TW" altLang="en-US" b="1" i="1" dirty="0">
            <a:latin typeface="標楷體" pitchFamily="65" charset="-120"/>
            <a:ea typeface="標楷體" pitchFamily="65" charset="-120"/>
          </a:endParaRPr>
        </a:p>
      </dgm:t>
    </dgm:pt>
    <dgm:pt modelId="{704BE0F7-BC83-4163-AB00-8091166C9D4B}" type="parTrans" cxnId="{EDC2EC95-29AA-4F13-99BA-F893861B04C7}">
      <dgm:prSet/>
      <dgm:spPr/>
      <dgm:t>
        <a:bodyPr/>
        <a:lstStyle/>
        <a:p>
          <a:endParaRPr lang="zh-TW" altLang="en-US"/>
        </a:p>
      </dgm:t>
    </dgm:pt>
    <dgm:pt modelId="{2D1A1E30-A325-4A77-8FCA-0C09032E5003}" type="sibTrans" cxnId="{EDC2EC95-29AA-4F13-99BA-F893861B04C7}">
      <dgm:prSet/>
      <dgm:spPr/>
      <dgm:t>
        <a:bodyPr/>
        <a:lstStyle/>
        <a:p>
          <a:endParaRPr lang="zh-TW" altLang="en-US"/>
        </a:p>
      </dgm:t>
    </dgm:pt>
    <dgm:pt modelId="{D571236D-50E2-4172-B53A-6D7D6E8752B6}">
      <dgm:prSet phldrT="[文字]" custT="1"/>
      <dgm:spPr/>
      <dgm:t>
        <a:bodyPr/>
        <a:lstStyle/>
        <a:p>
          <a:r>
            <a:rPr lang="zh-TW" altLang="en-US" sz="2000" dirty="0" smtClean="0">
              <a:latin typeface="標楷體" pitchFamily="65" charset="-120"/>
              <a:ea typeface="標楷體" pitchFamily="65" charset="-120"/>
            </a:rPr>
            <a:t>雖然採用的高級皮革，但價錢如果能在低一點，在中價位，這樣消費者一定更能接受。</a:t>
          </a:r>
          <a:endParaRPr lang="zh-TW" altLang="en-US" sz="2000" dirty="0">
            <a:latin typeface="標楷體" pitchFamily="65" charset="-120"/>
            <a:ea typeface="標楷體" pitchFamily="65" charset="-120"/>
          </a:endParaRPr>
        </a:p>
      </dgm:t>
    </dgm:pt>
    <dgm:pt modelId="{82566FA8-6E4A-426D-9295-807299A42AE4}" type="parTrans" cxnId="{0FB62AEE-4E4C-4C07-ACB1-78BC1CA76F94}">
      <dgm:prSet/>
      <dgm:spPr/>
      <dgm:t>
        <a:bodyPr/>
        <a:lstStyle/>
        <a:p>
          <a:endParaRPr lang="zh-TW" altLang="en-US"/>
        </a:p>
      </dgm:t>
    </dgm:pt>
    <dgm:pt modelId="{0D31A9FF-6A8E-474C-A5A3-69CE220EC0F9}" type="sibTrans" cxnId="{0FB62AEE-4E4C-4C07-ACB1-78BC1CA76F94}">
      <dgm:prSet/>
      <dgm:spPr/>
      <dgm:t>
        <a:bodyPr/>
        <a:lstStyle/>
        <a:p>
          <a:endParaRPr lang="zh-TW" altLang="en-US"/>
        </a:p>
      </dgm:t>
    </dgm:pt>
    <dgm:pt modelId="{0CE5C8EE-46E0-4361-A1E1-481D9FEDE6CF}">
      <dgm:prSet phldrT="[文字]"/>
      <dgm:spPr/>
      <dgm:t>
        <a:bodyPr/>
        <a:lstStyle/>
        <a:p>
          <a:r>
            <a:rPr lang="zh-TW" b="1" i="1" dirty="0" smtClean="0">
              <a:latin typeface="標楷體" pitchFamily="65" charset="-120"/>
              <a:ea typeface="標楷體" pitchFamily="65" charset="-120"/>
            </a:rPr>
            <a:t>促銷方面</a:t>
          </a:r>
          <a:endParaRPr lang="zh-TW" altLang="en-US" b="1" i="1" dirty="0">
            <a:latin typeface="標楷體" pitchFamily="65" charset="-120"/>
            <a:ea typeface="標楷體" pitchFamily="65" charset="-120"/>
          </a:endParaRPr>
        </a:p>
      </dgm:t>
    </dgm:pt>
    <dgm:pt modelId="{BC29093F-B6EC-4D51-A78E-640EC0FBF3AC}" type="parTrans" cxnId="{9B00CE14-0927-4B42-AF80-3D2EB0AB7291}">
      <dgm:prSet/>
      <dgm:spPr/>
      <dgm:t>
        <a:bodyPr/>
        <a:lstStyle/>
        <a:p>
          <a:endParaRPr lang="zh-TW" altLang="en-US"/>
        </a:p>
      </dgm:t>
    </dgm:pt>
    <dgm:pt modelId="{96D9A9D6-8710-4DE8-85DC-E51AF7125A17}" type="sibTrans" cxnId="{9B00CE14-0927-4B42-AF80-3D2EB0AB7291}">
      <dgm:prSet/>
      <dgm:spPr/>
      <dgm:t>
        <a:bodyPr/>
        <a:lstStyle/>
        <a:p>
          <a:endParaRPr lang="zh-TW" altLang="en-US"/>
        </a:p>
      </dgm:t>
    </dgm:pt>
    <dgm:pt modelId="{F398A60F-22B5-4864-B914-D1BF35ED98E9}">
      <dgm:prSet phldrT="[文字]" custT="1"/>
      <dgm:spPr/>
      <dgm:t>
        <a:bodyPr/>
        <a:lstStyle/>
        <a:p>
          <a:r>
            <a:rPr lang="zh-TW" sz="2000" dirty="0" smtClean="0">
              <a:latin typeface="標楷體" pitchFamily="65" charset="-120"/>
              <a:ea typeface="標楷體" pitchFamily="65" charset="-120"/>
            </a:rPr>
            <a:t>以</a:t>
          </a:r>
          <a:r>
            <a:rPr lang="en-US" sz="2000" dirty="0" smtClean="0">
              <a:latin typeface="標楷體" pitchFamily="65" charset="-120"/>
              <a:ea typeface="標楷體" pitchFamily="65" charset="-120"/>
            </a:rPr>
            <a:t>La new</a:t>
          </a:r>
          <a:r>
            <a:rPr lang="zh-TW" sz="2000" dirty="0" smtClean="0">
              <a:latin typeface="標楷體" pitchFamily="65" charset="-120"/>
              <a:ea typeface="標楷體" pitchFamily="65" charset="-120"/>
            </a:rPr>
            <a:t>的促銷活動，雖然享有會員卡可打九折，但促銷方案是少之又少，建議能做出一些促銷活動</a:t>
          </a:r>
          <a:r>
            <a:rPr lang="zh-TW" altLang="en-US" sz="2000" dirty="0" smtClean="0">
              <a:latin typeface="標楷體" pitchFamily="65" charset="-120"/>
              <a:ea typeface="標楷體" pitchFamily="65" charset="-120"/>
            </a:rPr>
            <a:t>。</a:t>
          </a:r>
          <a:endParaRPr lang="zh-TW" altLang="en-US" sz="2000" dirty="0">
            <a:latin typeface="標楷體" pitchFamily="65" charset="-120"/>
            <a:ea typeface="標楷體" pitchFamily="65" charset="-120"/>
          </a:endParaRPr>
        </a:p>
      </dgm:t>
    </dgm:pt>
    <dgm:pt modelId="{179180AB-1807-466B-9301-83F08D8A58E8}" type="parTrans" cxnId="{FDC81087-F4E7-4E11-BFAA-DEDEB06D86F2}">
      <dgm:prSet/>
      <dgm:spPr/>
      <dgm:t>
        <a:bodyPr/>
        <a:lstStyle/>
        <a:p>
          <a:endParaRPr lang="zh-TW" altLang="en-US"/>
        </a:p>
      </dgm:t>
    </dgm:pt>
    <dgm:pt modelId="{07048A28-CF52-4A17-8446-8AD296E350CB}" type="sibTrans" cxnId="{FDC81087-F4E7-4E11-BFAA-DEDEB06D86F2}">
      <dgm:prSet/>
      <dgm:spPr/>
      <dgm:t>
        <a:bodyPr/>
        <a:lstStyle/>
        <a:p>
          <a:endParaRPr lang="zh-TW" altLang="en-US"/>
        </a:p>
      </dgm:t>
    </dgm:pt>
    <dgm:pt modelId="{557F25A0-7DF2-4E79-A298-FC9CC0E02BF0}">
      <dgm:prSet phldrT="[文字]"/>
      <dgm:spPr/>
      <dgm:t>
        <a:bodyPr/>
        <a:lstStyle/>
        <a:p>
          <a:r>
            <a:rPr lang="zh-TW" b="1" i="1" dirty="0" smtClean="0">
              <a:latin typeface="標楷體" pitchFamily="65" charset="-120"/>
              <a:ea typeface="標楷體" pitchFamily="65" charset="-120"/>
            </a:rPr>
            <a:t>通路方面</a:t>
          </a:r>
          <a:endParaRPr lang="zh-TW" altLang="en-US" b="1" i="1" dirty="0">
            <a:latin typeface="標楷體" pitchFamily="65" charset="-120"/>
            <a:ea typeface="標楷體" pitchFamily="65" charset="-120"/>
          </a:endParaRPr>
        </a:p>
      </dgm:t>
    </dgm:pt>
    <dgm:pt modelId="{74317D9B-9239-4262-A06C-3A6BE4559620}" type="parTrans" cxnId="{4286B405-C048-406B-92B6-BAF2EB4D44D4}">
      <dgm:prSet/>
      <dgm:spPr/>
      <dgm:t>
        <a:bodyPr/>
        <a:lstStyle/>
        <a:p>
          <a:endParaRPr lang="zh-TW" altLang="en-US"/>
        </a:p>
      </dgm:t>
    </dgm:pt>
    <dgm:pt modelId="{A0DEAC59-4CD4-4ADF-9B41-99FC0DD66E7B}" type="sibTrans" cxnId="{4286B405-C048-406B-92B6-BAF2EB4D44D4}">
      <dgm:prSet/>
      <dgm:spPr/>
      <dgm:t>
        <a:bodyPr/>
        <a:lstStyle/>
        <a:p>
          <a:endParaRPr lang="zh-TW" altLang="en-US"/>
        </a:p>
      </dgm:t>
    </dgm:pt>
    <dgm:pt modelId="{9738B0B2-CEEF-4B84-AFF1-91FEC17BA1B3}">
      <dgm:prSet custT="1"/>
      <dgm:spPr/>
      <dgm:t>
        <a:bodyPr/>
        <a:lstStyle/>
        <a:p>
          <a:r>
            <a:rPr lang="zh-TW" altLang="en-US" sz="2000" dirty="0" smtClean="0">
              <a:latin typeface="標楷體" pitchFamily="65" charset="-120"/>
              <a:ea typeface="標楷體" pitchFamily="65" charset="-120"/>
            </a:rPr>
            <a:t>如果能網路拍賣的方式，並且現今的網路拍賣的商機非常廣，肯定能造成很大的商機</a:t>
          </a:r>
          <a:r>
            <a:rPr lang="zh-TW" altLang="en-US" sz="2000" dirty="0" smtClean="0"/>
            <a:t>。</a:t>
          </a:r>
          <a:endParaRPr lang="zh-TW" altLang="en-US" sz="2000" dirty="0"/>
        </a:p>
      </dgm:t>
    </dgm:pt>
    <dgm:pt modelId="{19F2447E-4568-4688-8BEE-B10DDF968D49}" type="parTrans" cxnId="{0157AA16-8234-4088-B100-3CE884AF8299}">
      <dgm:prSet/>
      <dgm:spPr/>
      <dgm:t>
        <a:bodyPr/>
        <a:lstStyle/>
        <a:p>
          <a:endParaRPr lang="zh-TW" altLang="en-US"/>
        </a:p>
      </dgm:t>
    </dgm:pt>
    <dgm:pt modelId="{C822ED9A-AFDE-4BFB-959B-146FED3981B1}" type="sibTrans" cxnId="{0157AA16-8234-4088-B100-3CE884AF8299}">
      <dgm:prSet/>
      <dgm:spPr/>
      <dgm:t>
        <a:bodyPr/>
        <a:lstStyle/>
        <a:p>
          <a:endParaRPr lang="zh-TW" altLang="en-US"/>
        </a:p>
      </dgm:t>
    </dgm:pt>
    <dgm:pt modelId="{051AE9ED-1E1E-43C6-AB88-9BEDA38F6A3C}" type="pres">
      <dgm:prSet presAssocID="{75BBA33C-6FB2-4A9D-993F-ACDFAA373701}" presName="linearFlow" presStyleCnt="0">
        <dgm:presLayoutVars>
          <dgm:dir/>
          <dgm:animLvl val="lvl"/>
          <dgm:resizeHandles val="exact"/>
        </dgm:presLayoutVars>
      </dgm:prSet>
      <dgm:spPr/>
      <dgm:t>
        <a:bodyPr/>
        <a:lstStyle/>
        <a:p>
          <a:endParaRPr lang="zh-TW" altLang="en-US"/>
        </a:p>
      </dgm:t>
    </dgm:pt>
    <dgm:pt modelId="{F0ED12BD-B4AE-4026-817F-36E0532E757F}" type="pres">
      <dgm:prSet presAssocID="{8E3C5DE7-4B59-4F0E-85CB-784D3BFCFE84}" presName="composite" presStyleCnt="0"/>
      <dgm:spPr/>
    </dgm:pt>
    <dgm:pt modelId="{8F09886D-C553-434F-97AD-A12A01F6A98D}" type="pres">
      <dgm:prSet presAssocID="{8E3C5DE7-4B59-4F0E-85CB-784D3BFCFE84}" presName="parentText" presStyleLbl="alignNode1" presStyleIdx="0" presStyleCnt="4">
        <dgm:presLayoutVars>
          <dgm:chMax val="1"/>
          <dgm:bulletEnabled val="1"/>
        </dgm:presLayoutVars>
      </dgm:prSet>
      <dgm:spPr/>
      <dgm:t>
        <a:bodyPr/>
        <a:lstStyle/>
        <a:p>
          <a:endParaRPr lang="zh-TW" altLang="en-US"/>
        </a:p>
      </dgm:t>
    </dgm:pt>
    <dgm:pt modelId="{04AB3860-3136-4846-8172-3F52794EA5CF}" type="pres">
      <dgm:prSet presAssocID="{8E3C5DE7-4B59-4F0E-85CB-784D3BFCFE84}" presName="descendantText" presStyleLbl="alignAcc1" presStyleIdx="0" presStyleCnt="4">
        <dgm:presLayoutVars>
          <dgm:bulletEnabled val="1"/>
        </dgm:presLayoutVars>
      </dgm:prSet>
      <dgm:spPr/>
      <dgm:t>
        <a:bodyPr/>
        <a:lstStyle/>
        <a:p>
          <a:endParaRPr lang="zh-TW" altLang="en-US"/>
        </a:p>
      </dgm:t>
    </dgm:pt>
    <dgm:pt modelId="{91A85C62-4BCB-4F7C-B61B-329DC69DC616}" type="pres">
      <dgm:prSet presAssocID="{21257C04-EBD7-4F30-8BCC-6AF3C93EC11D}" presName="sp" presStyleCnt="0"/>
      <dgm:spPr/>
    </dgm:pt>
    <dgm:pt modelId="{EA85BC58-4542-489B-AEC3-75D6B858287C}" type="pres">
      <dgm:prSet presAssocID="{E36B71E6-ABCB-4DBE-93A0-B680BAFA2FBC}" presName="composite" presStyleCnt="0"/>
      <dgm:spPr/>
    </dgm:pt>
    <dgm:pt modelId="{DEA06803-781F-4574-9A56-4EAC4D9385BB}" type="pres">
      <dgm:prSet presAssocID="{E36B71E6-ABCB-4DBE-93A0-B680BAFA2FBC}" presName="parentText" presStyleLbl="alignNode1" presStyleIdx="1" presStyleCnt="4">
        <dgm:presLayoutVars>
          <dgm:chMax val="1"/>
          <dgm:bulletEnabled val="1"/>
        </dgm:presLayoutVars>
      </dgm:prSet>
      <dgm:spPr/>
      <dgm:t>
        <a:bodyPr/>
        <a:lstStyle/>
        <a:p>
          <a:endParaRPr lang="zh-TW" altLang="en-US"/>
        </a:p>
      </dgm:t>
    </dgm:pt>
    <dgm:pt modelId="{ACBC8F87-DDDC-437A-8C79-F8ECB0A80E47}" type="pres">
      <dgm:prSet presAssocID="{E36B71E6-ABCB-4DBE-93A0-B680BAFA2FBC}" presName="descendantText" presStyleLbl="alignAcc1" presStyleIdx="1" presStyleCnt="4">
        <dgm:presLayoutVars>
          <dgm:bulletEnabled val="1"/>
        </dgm:presLayoutVars>
      </dgm:prSet>
      <dgm:spPr/>
      <dgm:t>
        <a:bodyPr/>
        <a:lstStyle/>
        <a:p>
          <a:endParaRPr lang="zh-TW" altLang="en-US"/>
        </a:p>
      </dgm:t>
    </dgm:pt>
    <dgm:pt modelId="{B17E2D9E-01A9-49F3-B3BC-4917F93E79CF}" type="pres">
      <dgm:prSet presAssocID="{2D1A1E30-A325-4A77-8FCA-0C09032E5003}" presName="sp" presStyleCnt="0"/>
      <dgm:spPr/>
    </dgm:pt>
    <dgm:pt modelId="{FB696925-A1A5-4F63-A46D-9590D94BFC48}" type="pres">
      <dgm:prSet presAssocID="{0CE5C8EE-46E0-4361-A1E1-481D9FEDE6CF}" presName="composite" presStyleCnt="0"/>
      <dgm:spPr/>
    </dgm:pt>
    <dgm:pt modelId="{CA5667E5-AAF3-4ABB-9BBE-907F573FA2E0}" type="pres">
      <dgm:prSet presAssocID="{0CE5C8EE-46E0-4361-A1E1-481D9FEDE6CF}" presName="parentText" presStyleLbl="alignNode1" presStyleIdx="2" presStyleCnt="4">
        <dgm:presLayoutVars>
          <dgm:chMax val="1"/>
          <dgm:bulletEnabled val="1"/>
        </dgm:presLayoutVars>
      </dgm:prSet>
      <dgm:spPr/>
      <dgm:t>
        <a:bodyPr/>
        <a:lstStyle/>
        <a:p>
          <a:endParaRPr lang="zh-TW" altLang="en-US"/>
        </a:p>
      </dgm:t>
    </dgm:pt>
    <dgm:pt modelId="{51D28E03-D962-40F8-AFAD-9C0BB2728E98}" type="pres">
      <dgm:prSet presAssocID="{0CE5C8EE-46E0-4361-A1E1-481D9FEDE6CF}" presName="descendantText" presStyleLbl="alignAcc1" presStyleIdx="2" presStyleCnt="4">
        <dgm:presLayoutVars>
          <dgm:bulletEnabled val="1"/>
        </dgm:presLayoutVars>
      </dgm:prSet>
      <dgm:spPr/>
      <dgm:t>
        <a:bodyPr/>
        <a:lstStyle/>
        <a:p>
          <a:endParaRPr lang="zh-TW" altLang="en-US"/>
        </a:p>
      </dgm:t>
    </dgm:pt>
    <dgm:pt modelId="{598B5DE2-E438-4B85-BEB2-34AE3A110928}" type="pres">
      <dgm:prSet presAssocID="{96D9A9D6-8710-4DE8-85DC-E51AF7125A17}" presName="sp" presStyleCnt="0"/>
      <dgm:spPr/>
    </dgm:pt>
    <dgm:pt modelId="{C1E12576-AD84-412D-80AA-BC4716B6A507}" type="pres">
      <dgm:prSet presAssocID="{557F25A0-7DF2-4E79-A298-FC9CC0E02BF0}" presName="composite" presStyleCnt="0"/>
      <dgm:spPr/>
    </dgm:pt>
    <dgm:pt modelId="{86243F43-5237-45FF-9028-BAB877FE310E}" type="pres">
      <dgm:prSet presAssocID="{557F25A0-7DF2-4E79-A298-FC9CC0E02BF0}" presName="parentText" presStyleLbl="alignNode1" presStyleIdx="3" presStyleCnt="4">
        <dgm:presLayoutVars>
          <dgm:chMax val="1"/>
          <dgm:bulletEnabled val="1"/>
        </dgm:presLayoutVars>
      </dgm:prSet>
      <dgm:spPr/>
      <dgm:t>
        <a:bodyPr/>
        <a:lstStyle/>
        <a:p>
          <a:endParaRPr lang="zh-TW" altLang="en-US"/>
        </a:p>
      </dgm:t>
    </dgm:pt>
    <dgm:pt modelId="{E8752497-377C-432A-B4AA-BD123AF9F5B2}" type="pres">
      <dgm:prSet presAssocID="{557F25A0-7DF2-4E79-A298-FC9CC0E02BF0}" presName="descendantText" presStyleLbl="alignAcc1" presStyleIdx="3" presStyleCnt="4">
        <dgm:presLayoutVars>
          <dgm:bulletEnabled val="1"/>
        </dgm:presLayoutVars>
      </dgm:prSet>
      <dgm:spPr/>
      <dgm:t>
        <a:bodyPr/>
        <a:lstStyle/>
        <a:p>
          <a:endParaRPr lang="zh-TW" altLang="en-US"/>
        </a:p>
      </dgm:t>
    </dgm:pt>
  </dgm:ptLst>
  <dgm:cxnLst>
    <dgm:cxn modelId="{9B00CE14-0927-4B42-AF80-3D2EB0AB7291}" srcId="{75BBA33C-6FB2-4A9D-993F-ACDFAA373701}" destId="{0CE5C8EE-46E0-4361-A1E1-481D9FEDE6CF}" srcOrd="2" destOrd="0" parTransId="{BC29093F-B6EC-4D51-A78E-640EC0FBF3AC}" sibTransId="{96D9A9D6-8710-4DE8-85DC-E51AF7125A17}"/>
    <dgm:cxn modelId="{3759ED2C-FF82-4A6F-A685-8FE9F7BFD86D}" type="presOf" srcId="{75BBA33C-6FB2-4A9D-993F-ACDFAA373701}" destId="{051AE9ED-1E1E-43C6-AB88-9BEDA38F6A3C}" srcOrd="0" destOrd="0" presId="urn:microsoft.com/office/officeart/2005/8/layout/chevron2"/>
    <dgm:cxn modelId="{5AE086E0-1283-4845-BB05-BB2A4014B881}" type="presOf" srcId="{0CE5C8EE-46E0-4361-A1E1-481D9FEDE6CF}" destId="{CA5667E5-AAF3-4ABB-9BBE-907F573FA2E0}" srcOrd="0" destOrd="0" presId="urn:microsoft.com/office/officeart/2005/8/layout/chevron2"/>
    <dgm:cxn modelId="{69746E2A-EE0B-4B5C-A8C6-4EE634FD8A5F}" type="presOf" srcId="{557F25A0-7DF2-4E79-A298-FC9CC0E02BF0}" destId="{86243F43-5237-45FF-9028-BAB877FE310E}" srcOrd="0" destOrd="0" presId="urn:microsoft.com/office/officeart/2005/8/layout/chevron2"/>
    <dgm:cxn modelId="{3B0052AC-E3AD-4049-B15A-32F13D2DD361}" type="presOf" srcId="{8E3C5DE7-4B59-4F0E-85CB-784D3BFCFE84}" destId="{8F09886D-C553-434F-97AD-A12A01F6A98D}" srcOrd="0" destOrd="0" presId="urn:microsoft.com/office/officeart/2005/8/layout/chevron2"/>
    <dgm:cxn modelId="{9BE8F44E-275D-4C89-9F84-D0DC03AE9C29}" type="presOf" srcId="{F398A60F-22B5-4864-B914-D1BF35ED98E9}" destId="{51D28E03-D962-40F8-AFAD-9C0BB2728E98}" srcOrd="0" destOrd="0" presId="urn:microsoft.com/office/officeart/2005/8/layout/chevron2"/>
    <dgm:cxn modelId="{795C36CD-1173-468B-B38D-78F56F2E4B9E}" type="presOf" srcId="{E36B71E6-ABCB-4DBE-93A0-B680BAFA2FBC}" destId="{DEA06803-781F-4574-9A56-4EAC4D9385BB}" srcOrd="0" destOrd="0" presId="urn:microsoft.com/office/officeart/2005/8/layout/chevron2"/>
    <dgm:cxn modelId="{EDC2EC95-29AA-4F13-99BA-F893861B04C7}" srcId="{75BBA33C-6FB2-4A9D-993F-ACDFAA373701}" destId="{E36B71E6-ABCB-4DBE-93A0-B680BAFA2FBC}" srcOrd="1" destOrd="0" parTransId="{704BE0F7-BC83-4163-AB00-8091166C9D4B}" sibTransId="{2D1A1E30-A325-4A77-8FCA-0C09032E5003}"/>
    <dgm:cxn modelId="{51F556F6-A662-4C40-A0FE-66E502A6F986}" srcId="{75BBA33C-6FB2-4A9D-993F-ACDFAA373701}" destId="{8E3C5DE7-4B59-4F0E-85CB-784D3BFCFE84}" srcOrd="0" destOrd="0" parTransId="{3E034E9A-872F-401D-AD44-F2025CC34C64}" sibTransId="{21257C04-EBD7-4F30-8BCC-6AF3C93EC11D}"/>
    <dgm:cxn modelId="{0157AA16-8234-4088-B100-3CE884AF8299}" srcId="{557F25A0-7DF2-4E79-A298-FC9CC0E02BF0}" destId="{9738B0B2-CEEF-4B84-AFF1-91FEC17BA1B3}" srcOrd="0" destOrd="0" parTransId="{19F2447E-4568-4688-8BEE-B10DDF968D49}" sibTransId="{C822ED9A-AFDE-4BFB-959B-146FED3981B1}"/>
    <dgm:cxn modelId="{FFDB5E83-22B7-45B0-8DC7-E002C53C84AA}" type="presOf" srcId="{01D32506-4435-41A7-ACB6-CDE7F7B44B7D}" destId="{04AB3860-3136-4846-8172-3F52794EA5CF}" srcOrd="0" destOrd="0" presId="urn:microsoft.com/office/officeart/2005/8/layout/chevron2"/>
    <dgm:cxn modelId="{C28CF688-9244-4C92-A0BA-B6A590950317}" type="presOf" srcId="{9738B0B2-CEEF-4B84-AFF1-91FEC17BA1B3}" destId="{E8752497-377C-432A-B4AA-BD123AF9F5B2}" srcOrd="0" destOrd="0" presId="urn:microsoft.com/office/officeart/2005/8/layout/chevron2"/>
    <dgm:cxn modelId="{BE649F86-869E-46A2-B05F-8130416E6CBD}" srcId="{8E3C5DE7-4B59-4F0E-85CB-784D3BFCFE84}" destId="{01D32506-4435-41A7-ACB6-CDE7F7B44B7D}" srcOrd="0" destOrd="0" parTransId="{C886E345-ECB6-43EB-AE1C-4A6E202A46BD}" sibTransId="{2B5A66FA-047B-4F6F-A699-A1F86475F8BA}"/>
    <dgm:cxn modelId="{0FB62AEE-4E4C-4C07-ACB1-78BC1CA76F94}" srcId="{E36B71E6-ABCB-4DBE-93A0-B680BAFA2FBC}" destId="{D571236D-50E2-4172-B53A-6D7D6E8752B6}" srcOrd="0" destOrd="0" parTransId="{82566FA8-6E4A-426D-9295-807299A42AE4}" sibTransId="{0D31A9FF-6A8E-474C-A5A3-69CE220EC0F9}"/>
    <dgm:cxn modelId="{6DA8EBBA-A049-46F9-A623-0CD8C14C5E2D}" type="presOf" srcId="{D571236D-50E2-4172-B53A-6D7D6E8752B6}" destId="{ACBC8F87-DDDC-437A-8C79-F8ECB0A80E47}" srcOrd="0" destOrd="0" presId="urn:microsoft.com/office/officeart/2005/8/layout/chevron2"/>
    <dgm:cxn modelId="{FDC81087-F4E7-4E11-BFAA-DEDEB06D86F2}" srcId="{0CE5C8EE-46E0-4361-A1E1-481D9FEDE6CF}" destId="{F398A60F-22B5-4864-B914-D1BF35ED98E9}" srcOrd="0" destOrd="0" parTransId="{179180AB-1807-466B-9301-83F08D8A58E8}" sibTransId="{07048A28-CF52-4A17-8446-8AD296E350CB}"/>
    <dgm:cxn modelId="{4286B405-C048-406B-92B6-BAF2EB4D44D4}" srcId="{75BBA33C-6FB2-4A9D-993F-ACDFAA373701}" destId="{557F25A0-7DF2-4E79-A298-FC9CC0E02BF0}" srcOrd="3" destOrd="0" parTransId="{74317D9B-9239-4262-A06C-3A6BE4559620}" sibTransId="{A0DEAC59-4CD4-4ADF-9B41-99FC0DD66E7B}"/>
    <dgm:cxn modelId="{B7F3B0E8-1BBA-4838-BA92-F8795EF116D9}" type="presParOf" srcId="{051AE9ED-1E1E-43C6-AB88-9BEDA38F6A3C}" destId="{F0ED12BD-B4AE-4026-817F-36E0532E757F}" srcOrd="0" destOrd="0" presId="urn:microsoft.com/office/officeart/2005/8/layout/chevron2"/>
    <dgm:cxn modelId="{2F30D8C1-4268-41C8-822C-A407AB50EA6E}" type="presParOf" srcId="{F0ED12BD-B4AE-4026-817F-36E0532E757F}" destId="{8F09886D-C553-434F-97AD-A12A01F6A98D}" srcOrd="0" destOrd="0" presId="urn:microsoft.com/office/officeart/2005/8/layout/chevron2"/>
    <dgm:cxn modelId="{096C01A3-B9B4-4969-B143-3AFB775E64E0}" type="presParOf" srcId="{F0ED12BD-B4AE-4026-817F-36E0532E757F}" destId="{04AB3860-3136-4846-8172-3F52794EA5CF}" srcOrd="1" destOrd="0" presId="urn:microsoft.com/office/officeart/2005/8/layout/chevron2"/>
    <dgm:cxn modelId="{E26A9A25-B7EF-400F-817A-A19AF0769C2C}" type="presParOf" srcId="{051AE9ED-1E1E-43C6-AB88-9BEDA38F6A3C}" destId="{91A85C62-4BCB-4F7C-B61B-329DC69DC616}" srcOrd="1" destOrd="0" presId="urn:microsoft.com/office/officeart/2005/8/layout/chevron2"/>
    <dgm:cxn modelId="{4947E452-E23B-4022-869B-F79C3A10A2D9}" type="presParOf" srcId="{051AE9ED-1E1E-43C6-AB88-9BEDA38F6A3C}" destId="{EA85BC58-4542-489B-AEC3-75D6B858287C}" srcOrd="2" destOrd="0" presId="urn:microsoft.com/office/officeart/2005/8/layout/chevron2"/>
    <dgm:cxn modelId="{E7D01144-E08C-403B-BFC9-6F0318CC6F43}" type="presParOf" srcId="{EA85BC58-4542-489B-AEC3-75D6B858287C}" destId="{DEA06803-781F-4574-9A56-4EAC4D9385BB}" srcOrd="0" destOrd="0" presId="urn:microsoft.com/office/officeart/2005/8/layout/chevron2"/>
    <dgm:cxn modelId="{AB072BE6-FDB0-48D1-91FC-BF5AC223BA89}" type="presParOf" srcId="{EA85BC58-4542-489B-AEC3-75D6B858287C}" destId="{ACBC8F87-DDDC-437A-8C79-F8ECB0A80E47}" srcOrd="1" destOrd="0" presId="urn:microsoft.com/office/officeart/2005/8/layout/chevron2"/>
    <dgm:cxn modelId="{1CB380DC-3C1C-4EED-A795-27672F5F254D}" type="presParOf" srcId="{051AE9ED-1E1E-43C6-AB88-9BEDA38F6A3C}" destId="{B17E2D9E-01A9-49F3-B3BC-4917F93E79CF}" srcOrd="3" destOrd="0" presId="urn:microsoft.com/office/officeart/2005/8/layout/chevron2"/>
    <dgm:cxn modelId="{B9C50FF7-E1BC-49C7-B738-199BC5873386}" type="presParOf" srcId="{051AE9ED-1E1E-43C6-AB88-9BEDA38F6A3C}" destId="{FB696925-A1A5-4F63-A46D-9590D94BFC48}" srcOrd="4" destOrd="0" presId="urn:microsoft.com/office/officeart/2005/8/layout/chevron2"/>
    <dgm:cxn modelId="{B79AC082-40CC-42D1-9760-6084857042BF}" type="presParOf" srcId="{FB696925-A1A5-4F63-A46D-9590D94BFC48}" destId="{CA5667E5-AAF3-4ABB-9BBE-907F573FA2E0}" srcOrd="0" destOrd="0" presId="urn:microsoft.com/office/officeart/2005/8/layout/chevron2"/>
    <dgm:cxn modelId="{63F9614D-ADDB-4D83-8076-59DD82A9450D}" type="presParOf" srcId="{FB696925-A1A5-4F63-A46D-9590D94BFC48}" destId="{51D28E03-D962-40F8-AFAD-9C0BB2728E98}" srcOrd="1" destOrd="0" presId="urn:microsoft.com/office/officeart/2005/8/layout/chevron2"/>
    <dgm:cxn modelId="{1C6359FD-4CBC-4977-A523-6C87567810FD}" type="presParOf" srcId="{051AE9ED-1E1E-43C6-AB88-9BEDA38F6A3C}" destId="{598B5DE2-E438-4B85-BEB2-34AE3A110928}" srcOrd="5" destOrd="0" presId="urn:microsoft.com/office/officeart/2005/8/layout/chevron2"/>
    <dgm:cxn modelId="{76B2B3FF-CD9A-4E2B-8508-3138C84F2FCD}" type="presParOf" srcId="{051AE9ED-1E1E-43C6-AB88-9BEDA38F6A3C}" destId="{C1E12576-AD84-412D-80AA-BC4716B6A507}" srcOrd="6" destOrd="0" presId="urn:microsoft.com/office/officeart/2005/8/layout/chevron2"/>
    <dgm:cxn modelId="{DBD2B81B-C4D0-423D-BD82-0EFFC987B631}" type="presParOf" srcId="{C1E12576-AD84-412D-80AA-BC4716B6A507}" destId="{86243F43-5237-45FF-9028-BAB877FE310E}" srcOrd="0" destOrd="0" presId="urn:microsoft.com/office/officeart/2005/8/layout/chevron2"/>
    <dgm:cxn modelId="{602B60C5-8926-4D59-B09E-BEF1252AF544}" type="presParOf" srcId="{C1E12576-AD84-412D-80AA-BC4716B6A507}" destId="{E8752497-377C-432A-B4AA-BD123AF9F5B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A1E93-470F-40F8-AB44-45EF688906CD}">
      <dsp:nvSpPr>
        <dsp:cNvPr id="0" name=""/>
        <dsp:cNvSpPr/>
      </dsp:nvSpPr>
      <dsp:spPr>
        <a:xfrm>
          <a:off x="983755" y="4633"/>
          <a:ext cx="2460473" cy="615118"/>
        </a:xfrm>
        <a:prstGeom prst="roundRect">
          <a:avLst>
            <a:gd name="adj" fmla="val 10000"/>
          </a:avLst>
        </a:prstGeom>
        <a:solidFill>
          <a:schemeClr val="accent2">
            <a:alpha val="90000"/>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標楷體" pitchFamily="65" charset="-120"/>
              <a:ea typeface="標楷體" pitchFamily="65" charset="-120"/>
            </a:rPr>
            <a:t>確定主題及研究目的</a:t>
          </a:r>
          <a:endParaRPr lang="zh-TW" altLang="en-US" sz="2000" b="1" kern="1200" dirty="0">
            <a:latin typeface="標楷體" pitchFamily="65" charset="-120"/>
            <a:ea typeface="標楷體" pitchFamily="65" charset="-120"/>
          </a:endParaRPr>
        </a:p>
      </dsp:txBody>
      <dsp:txXfrm>
        <a:off x="1001771" y="22649"/>
        <a:ext cx="2424441" cy="579086"/>
      </dsp:txXfrm>
    </dsp:sp>
    <dsp:sp modelId="{29091668-C3A2-423D-BB40-BD72B0BC6C65}">
      <dsp:nvSpPr>
        <dsp:cNvPr id="0" name=""/>
        <dsp:cNvSpPr/>
      </dsp:nvSpPr>
      <dsp:spPr>
        <a:xfrm rot="5400000">
          <a:off x="2098657" y="635129"/>
          <a:ext cx="230669" cy="276803"/>
        </a:xfrm>
        <a:prstGeom prst="rightArrow">
          <a:avLst>
            <a:gd name="adj1" fmla="val 60000"/>
            <a:gd name="adj2" fmla="val 50000"/>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p>
      </dsp:txBody>
      <dsp:txXfrm rot="-5400000">
        <a:off x="2130952" y="658196"/>
        <a:ext cx="166081" cy="161468"/>
      </dsp:txXfrm>
    </dsp:sp>
    <dsp:sp modelId="{187998F4-3FE6-4497-B18D-A2E9BBBB2E71}">
      <dsp:nvSpPr>
        <dsp:cNvPr id="0" name=""/>
        <dsp:cNvSpPr/>
      </dsp:nvSpPr>
      <dsp:spPr>
        <a:xfrm>
          <a:off x="983755" y="927311"/>
          <a:ext cx="2460473" cy="615118"/>
        </a:xfrm>
        <a:prstGeom prst="roundRect">
          <a:avLst>
            <a:gd name="adj" fmla="val 10000"/>
          </a:avLst>
        </a:prstGeom>
        <a:solidFill>
          <a:schemeClr val="accent2">
            <a:alpha val="90000"/>
            <a:hueOff val="0"/>
            <a:satOff val="0"/>
            <a:lumOff val="0"/>
            <a:alphaOff val="-800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sz="1900" b="1" kern="1200" dirty="0" smtClean="0">
              <a:latin typeface="標楷體" pitchFamily="65" charset="-120"/>
              <a:ea typeface="標楷體" pitchFamily="65" charset="-120"/>
            </a:rPr>
            <a:t>蒐集並探討文獻資料</a:t>
          </a:r>
          <a:endParaRPr lang="zh-TW" altLang="en-US" sz="1900" b="1" kern="1200" dirty="0">
            <a:latin typeface="標楷體" pitchFamily="65" charset="-120"/>
            <a:ea typeface="標楷體" pitchFamily="65" charset="-120"/>
          </a:endParaRPr>
        </a:p>
      </dsp:txBody>
      <dsp:txXfrm>
        <a:off x="1001771" y="945327"/>
        <a:ext cx="2424441" cy="579086"/>
      </dsp:txXfrm>
    </dsp:sp>
    <dsp:sp modelId="{3EA97BE3-6A0D-4EBB-A568-4000537DCB93}">
      <dsp:nvSpPr>
        <dsp:cNvPr id="0" name=""/>
        <dsp:cNvSpPr/>
      </dsp:nvSpPr>
      <dsp:spPr>
        <a:xfrm rot="5400000">
          <a:off x="2098657" y="1557807"/>
          <a:ext cx="230669" cy="276803"/>
        </a:xfrm>
        <a:prstGeom prst="rightArrow">
          <a:avLst>
            <a:gd name="adj1" fmla="val 60000"/>
            <a:gd name="adj2" fmla="val 50000"/>
          </a:avLst>
        </a:prstGeom>
        <a:solidFill>
          <a:schemeClr val="accent2">
            <a:shade val="90000"/>
            <a:hueOff val="-64328"/>
            <a:satOff val="-3392"/>
            <a:lumOff val="875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p>
      </dsp:txBody>
      <dsp:txXfrm rot="-5400000">
        <a:off x="2130952" y="1580874"/>
        <a:ext cx="166081" cy="161468"/>
      </dsp:txXfrm>
    </dsp:sp>
    <dsp:sp modelId="{B47B668D-E592-41F5-BE54-F954691CF93B}">
      <dsp:nvSpPr>
        <dsp:cNvPr id="0" name=""/>
        <dsp:cNvSpPr/>
      </dsp:nvSpPr>
      <dsp:spPr>
        <a:xfrm>
          <a:off x="983755" y="1849988"/>
          <a:ext cx="2460473" cy="615118"/>
        </a:xfrm>
        <a:prstGeom prst="roundRect">
          <a:avLst>
            <a:gd name="adj" fmla="val 10000"/>
          </a:avLst>
        </a:prstGeom>
        <a:solidFill>
          <a:schemeClr val="accent2">
            <a:alpha val="90000"/>
            <a:hueOff val="0"/>
            <a:satOff val="0"/>
            <a:lumOff val="0"/>
            <a:alphaOff val="-1600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sz="1900" b="1" kern="1200" dirty="0" smtClean="0">
              <a:latin typeface="標楷體" pitchFamily="65" charset="-120"/>
              <a:ea typeface="標楷體" pitchFamily="65" charset="-120"/>
            </a:rPr>
            <a:t>確 定 研 究 方 法</a:t>
          </a:r>
          <a:endParaRPr lang="zh-TW" altLang="en-US" sz="1900" b="1" kern="1200" dirty="0">
            <a:latin typeface="標楷體" pitchFamily="65" charset="-120"/>
            <a:ea typeface="標楷體" pitchFamily="65" charset="-120"/>
          </a:endParaRPr>
        </a:p>
      </dsp:txBody>
      <dsp:txXfrm>
        <a:off x="1001771" y="1868004"/>
        <a:ext cx="2424441" cy="579086"/>
      </dsp:txXfrm>
    </dsp:sp>
    <dsp:sp modelId="{E5A9C33E-FD9A-4808-A931-C3F8157DD1CD}">
      <dsp:nvSpPr>
        <dsp:cNvPr id="0" name=""/>
        <dsp:cNvSpPr/>
      </dsp:nvSpPr>
      <dsp:spPr>
        <a:xfrm rot="5400000">
          <a:off x="2098657" y="2480485"/>
          <a:ext cx="230669" cy="276803"/>
        </a:xfrm>
        <a:prstGeom prst="rightArrow">
          <a:avLst>
            <a:gd name="adj1" fmla="val 60000"/>
            <a:gd name="adj2" fmla="val 50000"/>
          </a:avLst>
        </a:prstGeom>
        <a:solidFill>
          <a:schemeClr val="accent2">
            <a:shade val="90000"/>
            <a:hueOff val="-128657"/>
            <a:satOff val="-6784"/>
            <a:lumOff val="1751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p>
      </dsp:txBody>
      <dsp:txXfrm rot="-5400000">
        <a:off x="2130952" y="2503552"/>
        <a:ext cx="166081" cy="161468"/>
      </dsp:txXfrm>
    </dsp:sp>
    <dsp:sp modelId="{F20FABB3-BB8D-4FEB-9739-C0DCD32879DE}">
      <dsp:nvSpPr>
        <dsp:cNvPr id="0" name=""/>
        <dsp:cNvSpPr/>
      </dsp:nvSpPr>
      <dsp:spPr>
        <a:xfrm>
          <a:off x="983755" y="2772666"/>
          <a:ext cx="2460473" cy="615118"/>
        </a:xfrm>
        <a:prstGeom prst="roundRect">
          <a:avLst>
            <a:gd name="adj" fmla="val 10000"/>
          </a:avLst>
        </a:prstGeom>
        <a:solidFill>
          <a:schemeClr val="accent2">
            <a:alpha val="90000"/>
            <a:hueOff val="0"/>
            <a:satOff val="0"/>
            <a:lumOff val="0"/>
            <a:alphaOff val="-2400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sz="1900" b="1" kern="1200" dirty="0" smtClean="0">
              <a:latin typeface="標楷體" pitchFamily="65" charset="-120"/>
              <a:ea typeface="標楷體" pitchFamily="65" charset="-120"/>
            </a:rPr>
            <a:t>問卷設計與發放</a:t>
          </a:r>
          <a:endParaRPr lang="zh-TW" altLang="en-US" sz="1900" b="1" kern="1200" dirty="0">
            <a:latin typeface="標楷體" pitchFamily="65" charset="-120"/>
            <a:ea typeface="標楷體" pitchFamily="65" charset="-120"/>
          </a:endParaRPr>
        </a:p>
      </dsp:txBody>
      <dsp:txXfrm>
        <a:off x="1001771" y="2790682"/>
        <a:ext cx="2424441" cy="579086"/>
      </dsp:txXfrm>
    </dsp:sp>
    <dsp:sp modelId="{EC9318D7-BF71-4B9F-ACEC-FEA08EF8E21C}">
      <dsp:nvSpPr>
        <dsp:cNvPr id="0" name=""/>
        <dsp:cNvSpPr/>
      </dsp:nvSpPr>
      <dsp:spPr>
        <a:xfrm rot="5400000">
          <a:off x="2098657" y="3403163"/>
          <a:ext cx="230669" cy="276803"/>
        </a:xfrm>
        <a:prstGeom prst="rightArrow">
          <a:avLst>
            <a:gd name="adj1" fmla="val 60000"/>
            <a:gd name="adj2" fmla="val 50000"/>
          </a:avLst>
        </a:prstGeom>
        <a:solidFill>
          <a:schemeClr val="accent2">
            <a:shade val="90000"/>
            <a:hueOff val="-192985"/>
            <a:satOff val="-10176"/>
            <a:lumOff val="2626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p>
      </dsp:txBody>
      <dsp:txXfrm rot="-5400000">
        <a:off x="2130952" y="3426230"/>
        <a:ext cx="166081" cy="161468"/>
      </dsp:txXfrm>
    </dsp:sp>
    <dsp:sp modelId="{880AB16B-A2E6-4667-80E2-A609BB3D8F9B}">
      <dsp:nvSpPr>
        <dsp:cNvPr id="0" name=""/>
        <dsp:cNvSpPr/>
      </dsp:nvSpPr>
      <dsp:spPr>
        <a:xfrm>
          <a:off x="983755" y="3695344"/>
          <a:ext cx="2460473" cy="615118"/>
        </a:xfrm>
        <a:prstGeom prst="roundRect">
          <a:avLst>
            <a:gd name="adj" fmla="val 10000"/>
          </a:avLst>
        </a:prstGeom>
        <a:solidFill>
          <a:schemeClr val="accent2">
            <a:alpha val="90000"/>
            <a:hueOff val="0"/>
            <a:satOff val="0"/>
            <a:lumOff val="0"/>
            <a:alphaOff val="-3200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sz="1900" b="1" kern="1200" dirty="0" smtClean="0">
              <a:latin typeface="標楷體" pitchFamily="65" charset="-120"/>
              <a:ea typeface="標楷體" pitchFamily="65" charset="-120"/>
            </a:rPr>
            <a:t>問卷統計與分析</a:t>
          </a:r>
          <a:endParaRPr lang="zh-TW" altLang="en-US" sz="1900" b="1" kern="1200" dirty="0">
            <a:latin typeface="標楷體" pitchFamily="65" charset="-120"/>
            <a:ea typeface="標楷體" pitchFamily="65" charset="-120"/>
          </a:endParaRPr>
        </a:p>
      </dsp:txBody>
      <dsp:txXfrm>
        <a:off x="1001771" y="3713360"/>
        <a:ext cx="2424441" cy="579086"/>
      </dsp:txXfrm>
    </dsp:sp>
    <dsp:sp modelId="{7CAC0B19-31F4-4C94-90FC-7B76DB263690}">
      <dsp:nvSpPr>
        <dsp:cNvPr id="0" name=""/>
        <dsp:cNvSpPr/>
      </dsp:nvSpPr>
      <dsp:spPr>
        <a:xfrm rot="5400000">
          <a:off x="2098657" y="4325840"/>
          <a:ext cx="230669" cy="276803"/>
        </a:xfrm>
        <a:prstGeom prst="rightArrow">
          <a:avLst>
            <a:gd name="adj1" fmla="val 60000"/>
            <a:gd name="adj2" fmla="val 50000"/>
          </a:avLst>
        </a:prstGeom>
        <a:solidFill>
          <a:schemeClr val="accent2">
            <a:shade val="90000"/>
            <a:hueOff val="-257313"/>
            <a:satOff val="-13568"/>
            <a:lumOff val="3502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p>
      </dsp:txBody>
      <dsp:txXfrm rot="-5400000">
        <a:off x="2130952" y="4348907"/>
        <a:ext cx="166081" cy="161468"/>
      </dsp:txXfrm>
    </dsp:sp>
    <dsp:sp modelId="{70CDB117-0BD4-4656-A6F8-AE239C8D0A35}">
      <dsp:nvSpPr>
        <dsp:cNvPr id="0" name=""/>
        <dsp:cNvSpPr/>
      </dsp:nvSpPr>
      <dsp:spPr>
        <a:xfrm>
          <a:off x="983755" y="4618022"/>
          <a:ext cx="2460473" cy="615118"/>
        </a:xfrm>
        <a:prstGeom prst="roundRect">
          <a:avLst>
            <a:gd name="adj" fmla="val 10000"/>
          </a:avLst>
        </a:prstGeom>
        <a:solidFill>
          <a:schemeClr val="accent2">
            <a:alpha val="90000"/>
            <a:hueOff val="0"/>
            <a:satOff val="0"/>
            <a:lumOff val="0"/>
            <a:alphaOff val="-4000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sz="1900" b="1" kern="1200" dirty="0" smtClean="0">
              <a:latin typeface="標楷體" pitchFamily="65" charset="-120"/>
              <a:ea typeface="標楷體" pitchFamily="65" charset="-120"/>
            </a:rPr>
            <a:t>結 論 與 建 議</a:t>
          </a:r>
          <a:endParaRPr lang="zh-TW" altLang="en-US" sz="1900" b="1" kern="1200" dirty="0">
            <a:latin typeface="標楷體" pitchFamily="65" charset="-120"/>
            <a:ea typeface="標楷體" pitchFamily="65" charset="-120"/>
          </a:endParaRPr>
        </a:p>
      </dsp:txBody>
      <dsp:txXfrm>
        <a:off x="1001771" y="4636038"/>
        <a:ext cx="2424441" cy="579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0C729-4EEC-4D16-B7B3-4A3B2DBFBFA9}">
      <dsp:nvSpPr>
        <dsp:cNvPr id="0" name=""/>
        <dsp:cNvSpPr/>
      </dsp:nvSpPr>
      <dsp:spPr>
        <a:xfrm rot="5400000">
          <a:off x="-169068" y="169670"/>
          <a:ext cx="1127124" cy="788987"/>
        </a:xfrm>
        <a:prstGeom prst="chevron">
          <a:avLst/>
        </a:prstGeom>
        <a:solidFill>
          <a:schemeClr val="dk2">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TW" sz="1500" kern="1200" dirty="0" smtClean="0"/>
            <a:t>2000</a:t>
          </a:r>
          <a:r>
            <a:rPr lang="zh-TW" altLang="en-US" sz="1500" kern="1200" dirty="0" smtClean="0"/>
            <a:t>年</a:t>
          </a:r>
          <a:endParaRPr lang="zh-TW" altLang="en-US" sz="1500" kern="1200" dirty="0"/>
        </a:p>
      </dsp:txBody>
      <dsp:txXfrm rot="-5400000">
        <a:off x="1" y="395096"/>
        <a:ext cx="788987" cy="338137"/>
      </dsp:txXfrm>
    </dsp:sp>
    <dsp:sp modelId="{4938439B-0495-4874-86A1-86ACBCD0249A}">
      <dsp:nvSpPr>
        <dsp:cNvPr id="0" name=""/>
        <dsp:cNvSpPr/>
      </dsp:nvSpPr>
      <dsp:spPr>
        <a:xfrm rot="5400000">
          <a:off x="2337996" y="-1548407"/>
          <a:ext cx="732631" cy="3830648"/>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舉辦健走團九年來走遍全台各地</a:t>
          </a:r>
          <a:endParaRPr lang="zh-TW" altLang="en-US" sz="1800" kern="1200" dirty="0">
            <a:latin typeface="標楷體" pitchFamily="65" charset="-120"/>
            <a:ea typeface="標楷體" pitchFamily="65" charset="-120"/>
          </a:endParaRPr>
        </a:p>
      </dsp:txBody>
      <dsp:txXfrm rot="-5400000">
        <a:off x="788988" y="36365"/>
        <a:ext cx="3794884" cy="661103"/>
      </dsp:txXfrm>
    </dsp:sp>
    <dsp:sp modelId="{95888F21-1AC5-4F9B-951B-F2E4BCF9EB75}">
      <dsp:nvSpPr>
        <dsp:cNvPr id="0" name=""/>
        <dsp:cNvSpPr/>
      </dsp:nvSpPr>
      <dsp:spPr>
        <a:xfrm rot="5400000">
          <a:off x="-169068" y="1148227"/>
          <a:ext cx="1127124" cy="788987"/>
        </a:xfrm>
        <a:prstGeom prst="chevron">
          <a:avLst/>
        </a:prstGeom>
        <a:solidFill>
          <a:schemeClr val="dk2">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TW" sz="1500" kern="1200" dirty="0" smtClean="0"/>
            <a:t>2001</a:t>
          </a:r>
          <a:r>
            <a:rPr lang="zh-TW" altLang="en-US" sz="1500" kern="1200" dirty="0" smtClean="0"/>
            <a:t>年</a:t>
          </a:r>
          <a:endParaRPr lang="zh-TW" altLang="en-US" sz="1500" kern="1200" dirty="0"/>
        </a:p>
      </dsp:txBody>
      <dsp:txXfrm rot="-5400000">
        <a:off x="1" y="1373653"/>
        <a:ext cx="788987" cy="338137"/>
      </dsp:txXfrm>
    </dsp:sp>
    <dsp:sp modelId="{08A22F64-E530-447B-8758-5889FB8872DA}">
      <dsp:nvSpPr>
        <dsp:cNvPr id="0" name=""/>
        <dsp:cNvSpPr/>
      </dsp:nvSpPr>
      <dsp:spPr>
        <a:xfrm rot="5400000">
          <a:off x="2337996" y="-569849"/>
          <a:ext cx="732631" cy="3830648"/>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成立了全國唯一的「醫鞋院」「足部研究所」</a:t>
          </a:r>
          <a:endParaRPr lang="zh-TW" altLang="en-US" sz="1800" kern="1200" dirty="0">
            <a:latin typeface="標楷體" pitchFamily="65" charset="-120"/>
            <a:ea typeface="標楷體" pitchFamily="65" charset="-120"/>
          </a:endParaRPr>
        </a:p>
      </dsp:txBody>
      <dsp:txXfrm rot="-5400000">
        <a:off x="788988" y="1014923"/>
        <a:ext cx="3794884" cy="661103"/>
      </dsp:txXfrm>
    </dsp:sp>
    <dsp:sp modelId="{D01907D1-55D0-4803-894A-12A676061934}">
      <dsp:nvSpPr>
        <dsp:cNvPr id="0" name=""/>
        <dsp:cNvSpPr/>
      </dsp:nvSpPr>
      <dsp:spPr>
        <a:xfrm rot="5400000">
          <a:off x="-169068" y="2126784"/>
          <a:ext cx="1127124" cy="788987"/>
        </a:xfrm>
        <a:prstGeom prst="chevron">
          <a:avLst/>
        </a:prstGeom>
        <a:solidFill>
          <a:schemeClr val="dk2">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TW" sz="1500" kern="1200" dirty="0" smtClean="0"/>
            <a:t>2004</a:t>
          </a:r>
          <a:r>
            <a:rPr lang="zh-TW" altLang="en-US" sz="1500" kern="1200" dirty="0" smtClean="0"/>
            <a:t>年</a:t>
          </a:r>
          <a:endParaRPr lang="zh-TW" altLang="en-US" sz="1500" kern="1200" dirty="0"/>
        </a:p>
      </dsp:txBody>
      <dsp:txXfrm rot="-5400000">
        <a:off x="1" y="2352210"/>
        <a:ext cx="788987" cy="338137"/>
      </dsp:txXfrm>
    </dsp:sp>
    <dsp:sp modelId="{5B1FDA45-8E2A-4859-BE54-F9072357D9A1}">
      <dsp:nvSpPr>
        <dsp:cNvPr id="0" name=""/>
        <dsp:cNvSpPr/>
      </dsp:nvSpPr>
      <dsp:spPr>
        <a:xfrm rot="5400000">
          <a:off x="2337996" y="393989"/>
          <a:ext cx="732631" cy="3830648"/>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sz="1800" kern="1200" dirty="0" smtClean="0">
              <a:latin typeface="標楷體" pitchFamily="65" charset="-120"/>
              <a:ea typeface="標楷體" pitchFamily="65" charset="-120"/>
            </a:rPr>
            <a:t>成立大高雄育樂股份有限公司（</a:t>
          </a:r>
          <a:r>
            <a:rPr lang="en-US" sz="1800" kern="1200" dirty="0" smtClean="0">
              <a:latin typeface="標楷體" pitchFamily="65" charset="-120"/>
              <a:ea typeface="標楷體" pitchFamily="65" charset="-120"/>
            </a:rPr>
            <a:t>La new</a:t>
          </a:r>
          <a:r>
            <a:rPr lang="zh-TW" sz="1800" kern="1200" dirty="0" smtClean="0">
              <a:latin typeface="標楷體" pitchFamily="65" charset="-120"/>
              <a:ea typeface="標楷體" pitchFamily="65" charset="-120"/>
            </a:rPr>
            <a:t>熊職業棒球隊）</a:t>
          </a:r>
          <a:endParaRPr lang="zh-TW" altLang="en-US" sz="1800" kern="1200" dirty="0">
            <a:latin typeface="標楷體" pitchFamily="65" charset="-120"/>
            <a:ea typeface="標楷體" pitchFamily="65" charset="-120"/>
          </a:endParaRPr>
        </a:p>
      </dsp:txBody>
      <dsp:txXfrm rot="-5400000">
        <a:off x="788988" y="1978761"/>
        <a:ext cx="3794884" cy="661103"/>
      </dsp:txXfrm>
    </dsp:sp>
    <dsp:sp modelId="{D8A0A7EB-133F-4276-B57F-985F21FDEF8C}">
      <dsp:nvSpPr>
        <dsp:cNvPr id="0" name=""/>
        <dsp:cNvSpPr/>
      </dsp:nvSpPr>
      <dsp:spPr>
        <a:xfrm rot="5400000">
          <a:off x="-169068" y="3105342"/>
          <a:ext cx="1127124" cy="788987"/>
        </a:xfrm>
        <a:prstGeom prst="chevron">
          <a:avLst/>
        </a:prstGeom>
        <a:solidFill>
          <a:schemeClr val="dk2">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TW" sz="1500" kern="1200" dirty="0" smtClean="0"/>
            <a:t>2009</a:t>
          </a:r>
          <a:r>
            <a:rPr lang="zh-TW" altLang="en-US" sz="1500" kern="1200" dirty="0" smtClean="0"/>
            <a:t>年</a:t>
          </a:r>
          <a:endParaRPr lang="zh-TW" altLang="en-US" sz="1500" kern="1200" dirty="0"/>
        </a:p>
      </dsp:txBody>
      <dsp:txXfrm rot="-5400000">
        <a:off x="1" y="3330768"/>
        <a:ext cx="788987" cy="338137"/>
      </dsp:txXfrm>
    </dsp:sp>
    <dsp:sp modelId="{BEFD4413-9314-4257-9D40-72569ADE6621}">
      <dsp:nvSpPr>
        <dsp:cNvPr id="0" name=""/>
        <dsp:cNvSpPr/>
      </dsp:nvSpPr>
      <dsp:spPr>
        <a:xfrm rot="5400000">
          <a:off x="2337996" y="1387265"/>
          <a:ext cx="732631" cy="3830648"/>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sz="1800" kern="1200" dirty="0" smtClean="0">
              <a:latin typeface="標楷體" pitchFamily="65" charset="-120"/>
              <a:ea typeface="標楷體" pitchFamily="65" charset="-120"/>
            </a:rPr>
            <a:t>成立</a:t>
          </a:r>
          <a:r>
            <a:rPr lang="en-US" sz="1800" kern="1200" dirty="0" err="1" smtClean="0">
              <a:latin typeface="標楷體" pitchFamily="65" charset="-120"/>
              <a:ea typeface="標楷體" pitchFamily="65" charset="-120"/>
            </a:rPr>
            <a:t>Lamigo</a:t>
          </a:r>
          <a:r>
            <a:rPr lang="zh-TW" sz="1800" kern="1200" dirty="0" smtClean="0">
              <a:latin typeface="標楷體" pitchFamily="65" charset="-120"/>
              <a:ea typeface="標楷體" pitchFamily="65" charset="-120"/>
            </a:rPr>
            <a:t>那米哥健康休閒美容俱樂部</a:t>
          </a:r>
          <a:endParaRPr lang="zh-TW" altLang="en-US" sz="1800" kern="1200" dirty="0">
            <a:latin typeface="標楷體" pitchFamily="65" charset="-120"/>
            <a:ea typeface="標楷體" pitchFamily="65" charset="-120"/>
          </a:endParaRPr>
        </a:p>
      </dsp:txBody>
      <dsp:txXfrm rot="-5400000">
        <a:off x="788988" y="2972037"/>
        <a:ext cx="3794884" cy="661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ECC48-0F64-4CE9-9E88-E3FF01E4ABA6}">
      <dsp:nvSpPr>
        <dsp:cNvPr id="0" name=""/>
        <dsp:cNvSpPr/>
      </dsp:nvSpPr>
      <dsp:spPr>
        <a:xfrm>
          <a:off x="916483" y="1984"/>
          <a:ext cx="2030015" cy="1218009"/>
        </a:xfrm>
        <a:prstGeom prst="rect">
          <a:avLst/>
        </a:prstGeom>
        <a:gradFill rotWithShape="0">
          <a:gsLst>
            <a:gs pos="0">
              <a:schemeClr val="accent1">
                <a:alpha val="90000"/>
                <a:hueOff val="0"/>
                <a:satOff val="0"/>
                <a:lumOff val="0"/>
                <a:alphaOff val="0"/>
                <a:tint val="30000"/>
                <a:satMod val="250000"/>
              </a:schemeClr>
            </a:gs>
            <a:gs pos="72000">
              <a:schemeClr val="accent1">
                <a:alpha val="90000"/>
                <a:hueOff val="0"/>
                <a:satOff val="0"/>
                <a:lumOff val="0"/>
                <a:alphaOff val="0"/>
                <a:tint val="75000"/>
                <a:satMod val="210000"/>
              </a:schemeClr>
            </a:gs>
            <a:gs pos="100000">
              <a:schemeClr val="accent1">
                <a:alpha val="9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pPr lvl="0" algn="ctr" defTabSz="889000">
            <a:lnSpc>
              <a:spcPct val="90000"/>
            </a:lnSpc>
            <a:spcBef>
              <a:spcPct val="0"/>
            </a:spcBef>
            <a:spcAft>
              <a:spcPct val="35000"/>
            </a:spcAft>
          </a:pPr>
          <a:r>
            <a:rPr lang="zh-TW" altLang="en-US" sz="2000" b="0" i="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堅持使用最頂級的材料</a:t>
          </a:r>
          <a:endParaRPr lang="zh-TW" altLang="en-US" sz="2000" b="0" i="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dsp:txBody>
      <dsp:txXfrm>
        <a:off x="916483" y="1984"/>
        <a:ext cx="2030015" cy="1218009"/>
      </dsp:txXfrm>
    </dsp:sp>
    <dsp:sp modelId="{904FCE79-D8AF-4B67-B6B8-12D3E7F129FC}">
      <dsp:nvSpPr>
        <dsp:cNvPr id="0" name=""/>
        <dsp:cNvSpPr/>
      </dsp:nvSpPr>
      <dsp:spPr>
        <a:xfrm>
          <a:off x="3149500" y="1984"/>
          <a:ext cx="2030015" cy="1218009"/>
        </a:xfrm>
        <a:prstGeom prst="rect">
          <a:avLst/>
        </a:prstGeom>
        <a:gradFill rotWithShape="0">
          <a:gsLst>
            <a:gs pos="0">
              <a:schemeClr val="accent1">
                <a:alpha val="90000"/>
                <a:hueOff val="0"/>
                <a:satOff val="0"/>
                <a:lumOff val="0"/>
                <a:alphaOff val="-10000"/>
                <a:tint val="30000"/>
                <a:satMod val="250000"/>
              </a:schemeClr>
            </a:gs>
            <a:gs pos="72000">
              <a:schemeClr val="accent1">
                <a:alpha val="90000"/>
                <a:hueOff val="0"/>
                <a:satOff val="0"/>
                <a:lumOff val="0"/>
                <a:alphaOff val="-10000"/>
                <a:tint val="75000"/>
                <a:satMod val="210000"/>
              </a:schemeClr>
            </a:gs>
            <a:gs pos="100000">
              <a:schemeClr val="accent1">
                <a:alpha val="90000"/>
                <a:hueOff val="0"/>
                <a:satOff val="0"/>
                <a:lumOff val="0"/>
                <a:alphaOff val="-1000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pPr lvl="0" algn="ctr" defTabSz="889000">
            <a:lnSpc>
              <a:spcPct val="90000"/>
            </a:lnSpc>
            <a:spcBef>
              <a:spcPct val="0"/>
            </a:spcBef>
            <a:spcAft>
              <a:spcPct val="35000"/>
            </a:spcAft>
          </a:pPr>
          <a:r>
            <a:rPr lang="zh-TW" altLang="en-US" sz="2000" b="0" i="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堅持使用國人楦頭開發結構</a:t>
          </a:r>
          <a:endParaRPr lang="zh-TW" altLang="en-US" sz="2000" b="0" i="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dsp:txBody>
      <dsp:txXfrm>
        <a:off x="3149500" y="1984"/>
        <a:ext cx="2030015" cy="1218009"/>
      </dsp:txXfrm>
    </dsp:sp>
    <dsp:sp modelId="{B74336A1-3D5C-4F9F-83C3-0AEBA4545A47}">
      <dsp:nvSpPr>
        <dsp:cNvPr id="0" name=""/>
        <dsp:cNvSpPr/>
      </dsp:nvSpPr>
      <dsp:spPr>
        <a:xfrm>
          <a:off x="916483" y="1422995"/>
          <a:ext cx="2030015" cy="1218009"/>
        </a:xfrm>
        <a:prstGeom prst="rect">
          <a:avLst/>
        </a:prstGeom>
        <a:gradFill rotWithShape="0">
          <a:gsLst>
            <a:gs pos="0">
              <a:schemeClr val="accent1">
                <a:alpha val="90000"/>
                <a:hueOff val="0"/>
                <a:satOff val="0"/>
                <a:lumOff val="0"/>
                <a:alphaOff val="-20000"/>
                <a:tint val="30000"/>
                <a:satMod val="250000"/>
              </a:schemeClr>
            </a:gs>
            <a:gs pos="72000">
              <a:schemeClr val="accent1">
                <a:alpha val="90000"/>
                <a:hueOff val="0"/>
                <a:satOff val="0"/>
                <a:lumOff val="0"/>
                <a:alphaOff val="-20000"/>
                <a:tint val="75000"/>
                <a:satMod val="210000"/>
              </a:schemeClr>
            </a:gs>
            <a:gs pos="100000">
              <a:schemeClr val="accent1">
                <a:alpha val="90000"/>
                <a:hueOff val="0"/>
                <a:satOff val="0"/>
                <a:lumOff val="0"/>
                <a:alphaOff val="-2000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pPr lvl="0" algn="ctr" defTabSz="889000">
            <a:lnSpc>
              <a:spcPct val="90000"/>
            </a:lnSpc>
            <a:spcBef>
              <a:spcPct val="0"/>
            </a:spcBef>
            <a:spcAft>
              <a:spcPct val="35000"/>
            </a:spcAft>
          </a:pPr>
          <a:r>
            <a:rPr lang="zh-TW" altLang="en-US" sz="2000" b="0" i="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堅持嚴謹的手工製成</a:t>
          </a:r>
          <a:endParaRPr lang="zh-TW" altLang="en-US" sz="2000" b="0" i="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dsp:txBody>
      <dsp:txXfrm>
        <a:off x="916483" y="1422995"/>
        <a:ext cx="2030015" cy="1218009"/>
      </dsp:txXfrm>
    </dsp:sp>
    <dsp:sp modelId="{3FC12715-5B27-404A-B271-FB2F541E0EAF}">
      <dsp:nvSpPr>
        <dsp:cNvPr id="0" name=""/>
        <dsp:cNvSpPr/>
      </dsp:nvSpPr>
      <dsp:spPr>
        <a:xfrm>
          <a:off x="3149500" y="1422995"/>
          <a:ext cx="2030015" cy="1218009"/>
        </a:xfrm>
        <a:prstGeom prst="rect">
          <a:avLst/>
        </a:prstGeom>
        <a:gradFill rotWithShape="0">
          <a:gsLst>
            <a:gs pos="0">
              <a:schemeClr val="accent1">
                <a:alpha val="90000"/>
                <a:hueOff val="0"/>
                <a:satOff val="0"/>
                <a:lumOff val="0"/>
                <a:alphaOff val="-30000"/>
                <a:tint val="30000"/>
                <a:satMod val="250000"/>
              </a:schemeClr>
            </a:gs>
            <a:gs pos="72000">
              <a:schemeClr val="accent1">
                <a:alpha val="90000"/>
                <a:hueOff val="0"/>
                <a:satOff val="0"/>
                <a:lumOff val="0"/>
                <a:alphaOff val="-30000"/>
                <a:tint val="75000"/>
                <a:satMod val="210000"/>
              </a:schemeClr>
            </a:gs>
            <a:gs pos="100000">
              <a:schemeClr val="accent1">
                <a:alpha val="90000"/>
                <a:hueOff val="0"/>
                <a:satOff val="0"/>
                <a:lumOff val="0"/>
                <a:alphaOff val="-3000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pPr lvl="0" algn="ctr" defTabSz="889000">
            <a:lnSpc>
              <a:spcPct val="90000"/>
            </a:lnSpc>
            <a:spcBef>
              <a:spcPct val="0"/>
            </a:spcBef>
            <a:spcAft>
              <a:spcPct val="35000"/>
            </a:spcAft>
          </a:pPr>
          <a:r>
            <a:rPr lang="zh-TW" altLang="en-US" sz="2000" b="0" i="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堅持漂亮與舒適並重的款式設計</a:t>
          </a:r>
          <a:endParaRPr lang="zh-TW" altLang="en-US" sz="2000" b="0" i="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dsp:txBody>
      <dsp:txXfrm>
        <a:off x="3149500" y="1422995"/>
        <a:ext cx="2030015" cy="1218009"/>
      </dsp:txXfrm>
    </dsp:sp>
    <dsp:sp modelId="{A9B5A71F-5D5A-4EFF-81AD-76A2B8B1D3F4}">
      <dsp:nvSpPr>
        <dsp:cNvPr id="0" name=""/>
        <dsp:cNvSpPr/>
      </dsp:nvSpPr>
      <dsp:spPr>
        <a:xfrm>
          <a:off x="2032992" y="2844006"/>
          <a:ext cx="2030015" cy="1218009"/>
        </a:xfrm>
        <a:prstGeom prst="rect">
          <a:avLst/>
        </a:prstGeom>
        <a:gradFill rotWithShape="0">
          <a:gsLst>
            <a:gs pos="0">
              <a:schemeClr val="accent1">
                <a:alpha val="90000"/>
                <a:hueOff val="0"/>
                <a:satOff val="0"/>
                <a:lumOff val="0"/>
                <a:alphaOff val="-40000"/>
                <a:tint val="30000"/>
                <a:satMod val="250000"/>
              </a:schemeClr>
            </a:gs>
            <a:gs pos="72000">
              <a:schemeClr val="accent1">
                <a:alpha val="90000"/>
                <a:hueOff val="0"/>
                <a:satOff val="0"/>
                <a:lumOff val="0"/>
                <a:alphaOff val="-40000"/>
                <a:tint val="75000"/>
                <a:satMod val="210000"/>
              </a:schemeClr>
            </a:gs>
            <a:gs pos="100000">
              <a:schemeClr val="accent1">
                <a:alpha val="90000"/>
                <a:hueOff val="0"/>
                <a:satOff val="0"/>
                <a:lumOff val="0"/>
                <a:alphaOff val="-4000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pPr lvl="0" algn="ctr" defTabSz="889000">
            <a:lnSpc>
              <a:spcPct val="90000"/>
            </a:lnSpc>
            <a:spcBef>
              <a:spcPct val="0"/>
            </a:spcBef>
            <a:spcAft>
              <a:spcPct val="35000"/>
            </a:spcAft>
          </a:pPr>
          <a:r>
            <a:rPr lang="zh-TW" altLang="en-US" sz="2000" b="0" i="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堅持童叟無欺的合理價格</a:t>
          </a:r>
          <a:endParaRPr lang="zh-TW" altLang="en-US" sz="2000" b="0" i="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dsp:txBody>
      <dsp:txXfrm>
        <a:off x="2032992" y="2844006"/>
        <a:ext cx="2030015" cy="1218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153E4-B48A-498C-B73A-7744AB5C2009}">
      <dsp:nvSpPr>
        <dsp:cNvPr id="0" name=""/>
        <dsp:cNvSpPr/>
      </dsp:nvSpPr>
      <dsp:spPr>
        <a:xfrm>
          <a:off x="432057" y="216022"/>
          <a:ext cx="4457144" cy="23591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    </a:t>
          </a:r>
          <a:r>
            <a:rPr lang="en-US" sz="2000" kern="1200" dirty="0" smtClean="0">
              <a:effectLst>
                <a:glow rad="101600">
                  <a:schemeClr val="accent5">
                    <a:lumMod val="20000"/>
                    <a:lumOff val="80000"/>
                    <a:alpha val="60000"/>
                  </a:schemeClr>
                </a:glow>
              </a:effectLst>
              <a:latin typeface="標楷體" pitchFamily="65" charset="-120"/>
              <a:ea typeface="標楷體" pitchFamily="65" charset="-120"/>
            </a:rPr>
            <a:t>La new</a:t>
          </a:r>
          <a:r>
            <a:rPr lang="zh-TW" sz="2000" kern="1200" dirty="0" smtClean="0">
              <a:effectLst>
                <a:glow rad="101600">
                  <a:schemeClr val="accent5">
                    <a:lumMod val="20000"/>
                    <a:lumOff val="80000"/>
                    <a:alpha val="60000"/>
                  </a:schemeClr>
                </a:glow>
              </a:effectLst>
              <a:latin typeface="標楷體" pitchFamily="65" charset="-120"/>
              <a:ea typeface="標楷體" pitchFamily="65" charset="-120"/>
            </a:rPr>
            <a:t>自行開設店面，並不是在百貨公司設櫃，皆採於直營方式販售，而每位服務人員都皆有豐富的皮鞋知識可以幫助消費者解決疑難雜症。</a:t>
          </a:r>
          <a:r>
            <a:rPr lang="en-US" sz="2000" kern="1200" dirty="0" smtClean="0">
              <a:effectLst>
                <a:glow rad="101600">
                  <a:schemeClr val="accent5">
                    <a:lumMod val="20000"/>
                    <a:lumOff val="80000"/>
                    <a:alpha val="60000"/>
                  </a:schemeClr>
                </a:glow>
              </a:effectLst>
              <a:latin typeface="標楷體" pitchFamily="65" charset="-120"/>
              <a:ea typeface="標楷體" pitchFamily="65" charset="-120"/>
            </a:rPr>
            <a:t>La new</a:t>
          </a:r>
          <a:r>
            <a:rPr lang="zh-TW" sz="2000" kern="1200" dirty="0" smtClean="0">
              <a:effectLst>
                <a:glow rad="101600">
                  <a:schemeClr val="accent5">
                    <a:lumMod val="20000"/>
                    <a:lumOff val="80000"/>
                    <a:alpha val="60000"/>
                  </a:schemeClr>
                </a:glow>
              </a:effectLst>
              <a:latin typeface="標楷體" pitchFamily="65" charset="-120"/>
              <a:ea typeface="標楷體" pitchFamily="65" charset="-120"/>
            </a:rPr>
            <a:t>也做出了與一般市場的鞋品的差異化。 </a:t>
          </a:r>
          <a:endParaRPr lang="zh-TW" altLang="en-US" sz="2000" kern="1200" dirty="0">
            <a:effectLst>
              <a:glow rad="101600">
                <a:schemeClr val="accent5">
                  <a:lumMod val="20000"/>
                  <a:lumOff val="80000"/>
                  <a:alpha val="60000"/>
                </a:schemeClr>
              </a:glow>
            </a:effectLst>
            <a:latin typeface="標楷體" pitchFamily="65" charset="-120"/>
            <a:ea typeface="標楷體" pitchFamily="65" charset="-120"/>
          </a:endParaRPr>
        </a:p>
      </dsp:txBody>
      <dsp:txXfrm>
        <a:off x="1145200" y="216022"/>
        <a:ext cx="3744001" cy="2359103"/>
      </dsp:txXfrm>
    </dsp:sp>
    <dsp:sp modelId="{740B3326-43E4-4D3D-86C2-ED1BCDE3D773}">
      <dsp:nvSpPr>
        <dsp:cNvPr id="0" name=""/>
        <dsp:cNvSpPr/>
      </dsp:nvSpPr>
      <dsp:spPr>
        <a:xfrm>
          <a:off x="5487614" y="304166"/>
          <a:ext cx="2585182" cy="2343751"/>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zh-TW" sz="2400" b="0" i="1" kern="1200" cap="none" spc="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標楷體" pitchFamily="65" charset="-120"/>
              <a:ea typeface="標楷體" pitchFamily="65" charset="-120"/>
            </a:rPr>
            <a:t>通路</a:t>
          </a:r>
          <a:r>
            <a:rPr lang="en-US" sz="2400" b="0" i="1" kern="1200" cap="none" spc="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標楷體" pitchFamily="65" charset="-120"/>
              <a:ea typeface="標楷體" pitchFamily="65" charset="-120"/>
            </a:rPr>
            <a:t>(Place)</a:t>
          </a:r>
          <a:r>
            <a:rPr lang="zh-TW" sz="2400" b="0" i="1" kern="1200" cap="none" spc="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標楷體" pitchFamily="65" charset="-120"/>
              <a:ea typeface="標楷體" pitchFamily="65" charset="-120"/>
            </a:rPr>
            <a:t>：</a:t>
          </a:r>
          <a:endParaRPr lang="zh-TW" altLang="en-US" sz="2400" b="0" i="1" kern="1200" cap="none" spc="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標楷體" pitchFamily="65" charset="-120"/>
            <a:ea typeface="標楷體" pitchFamily="65" charset="-120"/>
          </a:endParaRPr>
        </a:p>
      </dsp:txBody>
      <dsp:txXfrm>
        <a:off x="5866205" y="647400"/>
        <a:ext cx="1828000" cy="1657283"/>
      </dsp:txXfrm>
    </dsp:sp>
    <dsp:sp modelId="{F2490C51-1996-48FD-97CD-0B0222B293AC}">
      <dsp:nvSpPr>
        <dsp:cNvPr id="0" name=""/>
        <dsp:cNvSpPr/>
      </dsp:nvSpPr>
      <dsp:spPr>
        <a:xfrm>
          <a:off x="3430806" y="3065947"/>
          <a:ext cx="4580828" cy="233465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    </a:t>
          </a:r>
          <a:r>
            <a:rPr lang="en-US" sz="2000" kern="1200" dirty="0" smtClean="0">
              <a:effectLst>
                <a:glow rad="101600">
                  <a:schemeClr val="bg1">
                    <a:alpha val="60000"/>
                  </a:schemeClr>
                </a:glow>
              </a:effectLst>
              <a:latin typeface="標楷體" pitchFamily="65" charset="-120"/>
              <a:ea typeface="標楷體" pitchFamily="65" charset="-120"/>
            </a:rPr>
            <a:t>La new</a:t>
          </a:r>
          <a:r>
            <a:rPr lang="zh-TW" sz="2000" kern="1200" dirty="0" smtClean="0">
              <a:effectLst>
                <a:glow rad="101600">
                  <a:schemeClr val="bg1">
                    <a:alpha val="60000"/>
                  </a:schemeClr>
                </a:glow>
              </a:effectLst>
              <a:latin typeface="標楷體" pitchFamily="65" charset="-120"/>
              <a:ea typeface="標楷體" pitchFamily="65" charset="-120"/>
            </a:rPr>
            <a:t>促銷活動比較偏向會員制，意思是全年在門市消費不打折，但單筆消費滿</a:t>
          </a:r>
          <a:r>
            <a:rPr lang="en-US" sz="2000" kern="1200" dirty="0" smtClean="0">
              <a:effectLst>
                <a:glow rad="101600">
                  <a:schemeClr val="bg1">
                    <a:alpha val="60000"/>
                  </a:schemeClr>
                </a:glow>
              </a:effectLst>
              <a:latin typeface="標楷體" pitchFamily="65" charset="-120"/>
              <a:ea typeface="標楷體" pitchFamily="65" charset="-120"/>
            </a:rPr>
            <a:t>9,000</a:t>
          </a:r>
          <a:r>
            <a:rPr lang="zh-TW" sz="2000" kern="1200" dirty="0" smtClean="0">
              <a:effectLst>
                <a:glow rad="101600">
                  <a:schemeClr val="bg1">
                    <a:alpha val="60000"/>
                  </a:schemeClr>
                </a:glow>
              </a:effectLst>
              <a:latin typeface="標楷體" pitchFamily="65" charset="-120"/>
              <a:ea typeface="標楷體" pitchFamily="65" charset="-120"/>
            </a:rPr>
            <a:t>元或一年累積消費滿</a:t>
          </a:r>
          <a:r>
            <a:rPr lang="en-US" sz="2000" kern="1200" dirty="0" smtClean="0">
              <a:effectLst>
                <a:glow rad="101600">
                  <a:schemeClr val="bg1">
                    <a:alpha val="60000"/>
                  </a:schemeClr>
                </a:glow>
              </a:effectLst>
              <a:latin typeface="標楷體" pitchFamily="65" charset="-120"/>
              <a:ea typeface="標楷體" pitchFamily="65" charset="-120"/>
            </a:rPr>
            <a:t>12,000</a:t>
          </a:r>
          <a:r>
            <a:rPr lang="zh-TW" sz="2000" kern="1200" dirty="0" smtClean="0">
              <a:effectLst>
                <a:glow rad="101600">
                  <a:schemeClr val="bg1">
                    <a:alpha val="60000"/>
                  </a:schemeClr>
                </a:glow>
              </a:effectLst>
              <a:latin typeface="標楷體" pitchFamily="65" charset="-120"/>
              <a:ea typeface="標楷體" pitchFamily="65" charset="-120"/>
            </a:rPr>
            <a:t>元便能及可擁有各人貴賓卡，會員消費可享有九折優惠。</a:t>
          </a:r>
          <a:endParaRPr lang="zh-TW" altLang="en-US" sz="2000" kern="1200" dirty="0">
            <a:effectLst>
              <a:glow rad="101600">
                <a:schemeClr val="bg1">
                  <a:alpha val="60000"/>
                </a:schemeClr>
              </a:glow>
            </a:effectLst>
            <a:latin typeface="標楷體" pitchFamily="65" charset="-120"/>
            <a:ea typeface="標楷體" pitchFamily="65" charset="-120"/>
          </a:endParaRPr>
        </a:p>
      </dsp:txBody>
      <dsp:txXfrm>
        <a:off x="4163739" y="3065947"/>
        <a:ext cx="3847896" cy="2334652"/>
      </dsp:txXfrm>
    </dsp:sp>
    <dsp:sp modelId="{67D87DF9-0EEC-42F9-9853-1FA9D8D7CC8E}">
      <dsp:nvSpPr>
        <dsp:cNvPr id="0" name=""/>
        <dsp:cNvSpPr/>
      </dsp:nvSpPr>
      <dsp:spPr>
        <a:xfrm>
          <a:off x="438403" y="3139826"/>
          <a:ext cx="2408534" cy="2260773"/>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zh-TW" sz="2400" b="0" i="1" kern="1200" cap="none" spc="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促銷</a:t>
          </a:r>
          <a:r>
            <a:rPr lang="en-US" sz="2400" b="0" i="1" kern="1200" cap="none" spc="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(Promotion)</a:t>
          </a:r>
          <a:r>
            <a:rPr lang="zh-TW" sz="2400" b="0" i="1" kern="1200" cap="none" spc="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a:t>
          </a:r>
          <a:endParaRPr lang="zh-TW" altLang="en-US" sz="2400" b="0" i="1" kern="1200" cap="none" spc="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endParaRPr>
        </a:p>
      </dsp:txBody>
      <dsp:txXfrm>
        <a:off x="791125" y="3470909"/>
        <a:ext cx="1703090" cy="15986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6E1FE-2C7D-48CC-9D13-89A9DB0F6753}">
      <dsp:nvSpPr>
        <dsp:cNvPr id="0" name=""/>
        <dsp:cNvSpPr/>
      </dsp:nvSpPr>
      <dsp:spPr>
        <a:xfrm>
          <a:off x="599153" y="133155"/>
          <a:ext cx="1926719" cy="1926719"/>
        </a:xfrm>
        <a:prstGeom prst="pie">
          <a:avLst>
            <a:gd name="adj1" fmla="val 16200000"/>
            <a:gd name="adj2" fmla="val 0"/>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TW" sz="3200" b="0" kern="1200" cap="none" spc="0" dirty="0" smtClean="0">
              <a:ln w="18415" cmpd="sng">
                <a:prstDash val="solid"/>
              </a:ln>
              <a:effectLst>
                <a:outerShdw blurRad="60007" dist="200025" dir="15000000" sy="30000" kx="-1800000" algn="bl" rotWithShape="0">
                  <a:prstClr val="black">
                    <a:alpha val="32000"/>
                  </a:prstClr>
                </a:outerShdw>
              </a:effectLst>
              <a:latin typeface="Adobe 仿宋 Std R" pitchFamily="18" charset="-128"/>
              <a:ea typeface="Adobe 仿宋 Std R" pitchFamily="18" charset="-128"/>
            </a:rPr>
            <a:t>W</a:t>
          </a:r>
          <a:endParaRPr lang="zh-TW" altLang="en-US" sz="3200" b="0" kern="1200" cap="none" spc="0" dirty="0">
            <a:ln w="18415" cmpd="sng">
              <a:prstDash val="solid"/>
            </a:ln>
            <a:effectLst>
              <a:outerShdw blurRad="60007" dist="200025" dir="15000000" sy="30000" kx="-1800000" algn="bl" rotWithShape="0">
                <a:prstClr val="black">
                  <a:alpha val="32000"/>
                </a:prstClr>
              </a:outerShdw>
            </a:effectLst>
            <a:latin typeface="Adobe 仿宋 Std R" pitchFamily="18" charset="-128"/>
            <a:ea typeface="Adobe 仿宋 Std R" pitchFamily="18" charset="-128"/>
          </a:endParaRPr>
        </a:p>
      </dsp:txBody>
      <dsp:txXfrm>
        <a:off x="1621920" y="532491"/>
        <a:ext cx="711051" cy="527554"/>
      </dsp:txXfrm>
    </dsp:sp>
    <dsp:sp modelId="{57B9ECA2-E9C2-4D21-8AF4-45F7B40C267E}">
      <dsp:nvSpPr>
        <dsp:cNvPr id="0" name=""/>
        <dsp:cNvSpPr/>
      </dsp:nvSpPr>
      <dsp:spPr>
        <a:xfrm>
          <a:off x="599153" y="197838"/>
          <a:ext cx="1926719" cy="1926719"/>
        </a:xfrm>
        <a:prstGeom prst="pie">
          <a:avLst>
            <a:gd name="adj1" fmla="val 0"/>
            <a:gd name="adj2" fmla="val 5400000"/>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100000"/>
            </a:lnSpc>
            <a:spcBef>
              <a:spcPct val="0"/>
            </a:spcBef>
            <a:spcAft>
              <a:spcPct val="35000"/>
            </a:spcAft>
          </a:pPr>
          <a:r>
            <a:rPr lang="en-US" altLang="zh-TW" sz="3600" b="0" kern="1200" cap="none" spc="0" smtClean="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rPr>
            <a:t>O</a:t>
          </a:r>
          <a:endParaRPr lang="zh-TW" altLang="en-US" sz="3600" b="0" kern="1200" cap="none" spc="0" dirty="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endParaRPr>
        </a:p>
      </dsp:txBody>
      <dsp:txXfrm>
        <a:off x="1621920" y="1197668"/>
        <a:ext cx="711051" cy="527554"/>
      </dsp:txXfrm>
    </dsp:sp>
    <dsp:sp modelId="{B802B201-0A2D-4FDF-958D-5E9D58FC4E32}">
      <dsp:nvSpPr>
        <dsp:cNvPr id="0" name=""/>
        <dsp:cNvSpPr/>
      </dsp:nvSpPr>
      <dsp:spPr>
        <a:xfrm>
          <a:off x="534470" y="197838"/>
          <a:ext cx="1926719" cy="1926719"/>
        </a:xfrm>
        <a:prstGeom prst="pie">
          <a:avLst>
            <a:gd name="adj1" fmla="val 5400000"/>
            <a:gd name="adj2" fmla="val 10800000"/>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TW" sz="3200" b="0" kern="1200" cap="none" spc="0" smtClean="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rPr>
            <a:t>T</a:t>
          </a:r>
          <a:endParaRPr lang="zh-TW" altLang="en-US" sz="3200" b="0" kern="1200" cap="none" spc="0" dirty="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endParaRPr>
        </a:p>
      </dsp:txBody>
      <dsp:txXfrm>
        <a:off x="727372" y="1197668"/>
        <a:ext cx="711051" cy="527554"/>
      </dsp:txXfrm>
    </dsp:sp>
    <dsp:sp modelId="{24477ADF-2B7E-479D-B1AB-140FBD2928CE}">
      <dsp:nvSpPr>
        <dsp:cNvPr id="0" name=""/>
        <dsp:cNvSpPr/>
      </dsp:nvSpPr>
      <dsp:spPr>
        <a:xfrm>
          <a:off x="534470" y="133155"/>
          <a:ext cx="1926719" cy="1926719"/>
        </a:xfrm>
        <a:prstGeom prst="pie">
          <a:avLst>
            <a:gd name="adj1" fmla="val 10800000"/>
            <a:gd name="adj2" fmla="val 16200000"/>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TW" sz="3200" b="0" kern="1200" cap="none" spc="0" smtClean="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rPr>
            <a:t>S</a:t>
          </a:r>
          <a:endParaRPr lang="zh-TW" altLang="en-US" sz="3200" b="0" kern="1200" cap="none" spc="0" dirty="0">
            <a:ln w="18415" cmpd="sng">
              <a:prstDash val="solid"/>
            </a:ln>
            <a:effectLst>
              <a:outerShdw blurRad="60007" dist="200025" dir="15000000" sy="30000" kx="-1800000" algn="bl" rotWithShape="0">
                <a:prstClr val="black">
                  <a:alpha val="32000"/>
                </a:prstClr>
              </a:outerShdw>
            </a:effectLst>
            <a:latin typeface="標楷體" pitchFamily="65" charset="-120"/>
            <a:ea typeface="標楷體" pitchFamily="65" charset="-120"/>
          </a:endParaRPr>
        </a:p>
      </dsp:txBody>
      <dsp:txXfrm>
        <a:off x="727372" y="532491"/>
        <a:ext cx="711051" cy="527554"/>
      </dsp:txXfrm>
    </dsp:sp>
    <dsp:sp modelId="{58525FAD-1CA8-41EB-86BF-CD03B74B296D}">
      <dsp:nvSpPr>
        <dsp:cNvPr id="0" name=""/>
        <dsp:cNvSpPr/>
      </dsp:nvSpPr>
      <dsp:spPr>
        <a:xfrm>
          <a:off x="479880" y="13882"/>
          <a:ext cx="2165266" cy="216526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F34C5CE-1681-4ACE-AE51-EF63315B2ED5}">
      <dsp:nvSpPr>
        <dsp:cNvPr id="0" name=""/>
        <dsp:cNvSpPr/>
      </dsp:nvSpPr>
      <dsp:spPr>
        <a:xfrm>
          <a:off x="479880" y="78565"/>
          <a:ext cx="2165266" cy="216526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268F4E1-F42B-4064-8D36-2408F372F262}">
      <dsp:nvSpPr>
        <dsp:cNvPr id="0" name=""/>
        <dsp:cNvSpPr/>
      </dsp:nvSpPr>
      <dsp:spPr>
        <a:xfrm>
          <a:off x="415197" y="78565"/>
          <a:ext cx="2165266" cy="216526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B9F849A-BD4C-400B-A203-D426DB5945F2}">
      <dsp:nvSpPr>
        <dsp:cNvPr id="0" name=""/>
        <dsp:cNvSpPr/>
      </dsp:nvSpPr>
      <dsp:spPr>
        <a:xfrm>
          <a:off x="415197" y="13882"/>
          <a:ext cx="2165266" cy="216526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8B18A3-FF81-4B91-B359-05888EAB8B5A}" type="datetimeFigureOut">
              <a:rPr lang="zh-TW" altLang="en-US" smtClean="0"/>
              <a:t>2014/5/2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5A31D-33DB-4953-AD5C-591993873206}" type="slidenum">
              <a:rPr lang="zh-TW" altLang="en-US" smtClean="0"/>
              <a:t>‹#›</a:t>
            </a:fld>
            <a:endParaRPr lang="zh-TW" altLang="en-US"/>
          </a:p>
        </p:txBody>
      </p:sp>
    </p:spTree>
    <p:extLst>
      <p:ext uri="{BB962C8B-B14F-4D97-AF65-F5344CB8AC3E}">
        <p14:creationId xmlns:p14="http://schemas.microsoft.com/office/powerpoint/2010/main" val="176144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fld id="{9E05A438-65E8-4786-888D-008FA266FC04}" type="datetimeFigureOut">
              <a:rPr lang="zh-TW" altLang="en-US" smtClean="0"/>
              <a:t>2014/5/2</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fld id="{5B63711A-E3E4-4FF7-BA17-C1132D147E31}"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E05A438-65E8-4786-888D-008FA266FC04}" type="datetimeFigureOut">
              <a:rPr lang="zh-TW" altLang="en-US" smtClean="0"/>
              <a:t>2014/5/2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63711A-E3E4-4FF7-BA17-C1132D147E31}"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E05A438-65E8-4786-888D-008FA266FC04}" type="datetimeFigureOut">
              <a:rPr lang="zh-TW" altLang="en-US" smtClean="0"/>
              <a:t>2014/5/2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63711A-E3E4-4FF7-BA17-C1132D147E31}"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smtClean="0"/>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9E05A438-65E8-4786-888D-008FA266FC04}" type="datetimeFigureOut">
              <a:rPr lang="zh-TW" altLang="en-US" smtClean="0"/>
              <a:t>2014/5/2</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fld id="{5B63711A-E3E4-4FF7-BA17-C1132D147E31}"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9" name="日期版面配置區 18"/>
          <p:cNvSpPr>
            <a:spLocks noGrp="1"/>
          </p:cNvSpPr>
          <p:nvPr>
            <p:ph type="dt" sz="half" idx="10"/>
          </p:nvPr>
        </p:nvSpPr>
        <p:spPr/>
        <p:txBody>
          <a:bodyPr/>
          <a:lstStyle/>
          <a:p>
            <a:fld id="{9E05A438-65E8-4786-888D-008FA266FC04}" type="datetimeFigureOut">
              <a:rPr lang="zh-TW" altLang="en-US" smtClean="0"/>
              <a:t>2014/5/2</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6" name="投影片編號版面配置區 15"/>
          <p:cNvSpPr>
            <a:spLocks noGrp="1"/>
          </p:cNvSpPr>
          <p:nvPr>
            <p:ph type="sldNum" sz="quarter" idx="12"/>
          </p:nvPr>
        </p:nvSpPr>
        <p:spPr/>
        <p:txBody>
          <a:bodyPr/>
          <a:lstStyle/>
          <a:p>
            <a:fld id="{5B63711A-E3E4-4FF7-BA17-C1132D147E31}" type="slidenum">
              <a:rPr lang="zh-TW" altLang="en-US" smtClean="0"/>
              <a:t>‹#›</a:t>
            </a:fld>
            <a:endParaRPr lang="zh-TW" altLang="en-US"/>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fld id="{9E05A438-65E8-4786-888D-008FA266FC04}" type="datetimeFigureOut">
              <a:rPr lang="zh-TW" altLang="en-US" smtClean="0"/>
              <a:t>2014/5/2</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5B63711A-E3E4-4FF7-BA17-C1132D147E31}"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fld id="{9E05A438-65E8-4786-888D-008FA266FC04}" type="datetimeFigureOut">
              <a:rPr lang="zh-TW" altLang="en-US" smtClean="0"/>
              <a:t>2014/5/2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fld id="{5B63711A-E3E4-4FF7-BA17-C1132D147E31}" type="slidenum">
              <a:rPr lang="zh-TW" altLang="en-US" smtClean="0"/>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9E05A438-65E8-4786-888D-008FA266FC04}" type="datetimeFigureOut">
              <a:rPr lang="zh-TW" altLang="en-US" smtClean="0"/>
              <a:t>2014/5/2</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63711A-E3E4-4FF7-BA17-C1132D147E31}"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9E05A438-65E8-4786-888D-008FA266FC04}" type="datetimeFigureOut">
              <a:rPr lang="zh-TW" altLang="en-US" smtClean="0"/>
              <a:t>2014/5/2</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63711A-E3E4-4FF7-BA17-C1132D147E31}"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9E05A438-65E8-4786-888D-008FA266FC04}" type="datetimeFigureOut">
              <a:rPr lang="zh-TW" altLang="en-US" smtClean="0"/>
              <a:t>2014/5/2</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63711A-E3E4-4FF7-BA17-C1132D147E31}"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fld id="{9E05A438-65E8-4786-888D-008FA266FC04}" type="datetimeFigureOut">
              <a:rPr lang="zh-TW" altLang="en-US" smtClean="0"/>
              <a:t>2014/5/2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5B63711A-E3E4-4FF7-BA17-C1132D147E31}" type="slidenum">
              <a:rPr lang="zh-TW" altLang="en-US" smtClean="0"/>
              <a:t>‹#›</a:t>
            </a:fld>
            <a:endParaRPr lang="zh-TW" altLang="en-US"/>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E05A438-65E8-4786-888D-008FA266FC04}" type="datetimeFigureOut">
              <a:rPr lang="zh-TW" altLang="en-US" smtClean="0"/>
              <a:t>2014/5/2</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B63711A-E3E4-4FF7-BA17-C1132D147E31}" type="slidenum">
              <a:rPr lang="zh-TW" altLang="en-US" smtClean="0"/>
              <a:t>‹#›</a:t>
            </a:fld>
            <a:endParaRPr lang="zh-TW" altLang="en-US"/>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5.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4429132"/>
            <a:ext cx="8501090" cy="1222375"/>
          </a:xfrm>
        </p:spPr>
        <p:txBody>
          <a:bodyPr>
            <a:normAutofit/>
          </a:bodyPr>
          <a:lstStyle/>
          <a:p>
            <a:r>
              <a:rPr lang="en-US" altLang="zh-TW" sz="6000" dirty="0" smtClean="0"/>
              <a:t>La new</a:t>
            </a:r>
            <a:endParaRPr lang="zh-TW" altLang="en-US" sz="6000" dirty="0"/>
          </a:p>
        </p:txBody>
      </p:sp>
      <p:sp>
        <p:nvSpPr>
          <p:cNvPr id="3" name="副標題 2"/>
          <p:cNvSpPr>
            <a:spLocks noGrp="1"/>
          </p:cNvSpPr>
          <p:nvPr>
            <p:ph type="subTitle" idx="1"/>
          </p:nvPr>
        </p:nvSpPr>
        <p:spPr>
          <a:xfrm>
            <a:off x="0" y="0"/>
            <a:ext cx="8458200" cy="914400"/>
          </a:xfrm>
        </p:spPr>
        <p:txBody>
          <a:bodyPr>
            <a:noAutofit/>
          </a:bodyPr>
          <a:lstStyle/>
          <a:p>
            <a:r>
              <a:rPr lang="zh-TW" altLang="en-US" sz="6000" dirty="0" smtClean="0">
                <a:latin typeface="標楷體" pitchFamily="65" charset="-120"/>
                <a:ea typeface="標楷體" pitchFamily="65" charset="-120"/>
              </a:rPr>
              <a:t>皮鞋的專家</a:t>
            </a:r>
            <a:endParaRPr lang="zh-TW" altLang="en-US" sz="6000" dirty="0">
              <a:latin typeface="標楷體" pitchFamily="65" charset="-120"/>
              <a:ea typeface="標楷體" pitchFamily="65" charset="-120"/>
            </a:endParaRPr>
          </a:p>
        </p:txBody>
      </p:sp>
      <p:pic>
        <p:nvPicPr>
          <p:cNvPr id="4" name="圖片 3" descr="描述: Lanew.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00034" y="1357298"/>
            <a:ext cx="2928958" cy="2786082"/>
          </a:xfrm>
          <a:prstGeom prst="rect">
            <a:avLst/>
          </a:prstGeom>
          <a:noFill/>
          <a:ln>
            <a:noFill/>
          </a:ln>
        </p:spPr>
      </p:pic>
      <p:sp>
        <p:nvSpPr>
          <p:cNvPr id="6" name="文字方塊 5"/>
          <p:cNvSpPr txBox="1"/>
          <p:nvPr/>
        </p:nvSpPr>
        <p:spPr>
          <a:xfrm>
            <a:off x="4572000" y="3429000"/>
            <a:ext cx="3286148" cy="1815882"/>
          </a:xfrm>
          <a:prstGeom prst="rect">
            <a:avLst/>
          </a:prstGeom>
          <a:noFill/>
        </p:spPr>
        <p:txBody>
          <a:bodyPr wrap="square" rtlCol="0">
            <a:spAutoFit/>
          </a:bodyPr>
          <a:lstStyle/>
          <a:p>
            <a:r>
              <a:rPr lang="zh-TW" altLang="en-US" sz="2800" dirty="0">
                <a:latin typeface="標楷體" pitchFamily="65" charset="-120"/>
                <a:ea typeface="標楷體" pitchFamily="65" charset="-120"/>
              </a:rPr>
              <a:t>組員</a:t>
            </a:r>
            <a:r>
              <a:rPr lang="zh-TW" altLang="en-US" sz="2800" dirty="0" smtClean="0">
                <a:latin typeface="標楷體" pitchFamily="65" charset="-120"/>
                <a:ea typeface="標楷體" pitchFamily="65" charset="-120"/>
              </a:rPr>
              <a:t>：許仲緯、徐傑、鍾博丞</a:t>
            </a:r>
            <a:endParaRPr lang="en-US" altLang="zh-TW" sz="2800" dirty="0" smtClean="0">
              <a:latin typeface="標楷體" pitchFamily="65" charset="-120"/>
              <a:ea typeface="標楷體" pitchFamily="65" charset="-120"/>
            </a:endParaRPr>
          </a:p>
          <a:p>
            <a:r>
              <a:rPr lang="zh-TW" altLang="en-US" sz="2800" dirty="0">
                <a:latin typeface="標楷體" pitchFamily="65" charset="-120"/>
                <a:ea typeface="標楷體" pitchFamily="65" charset="-120"/>
              </a:rPr>
              <a:t>指導老師</a:t>
            </a:r>
            <a:r>
              <a:rPr lang="zh-TW" altLang="en-US" sz="2800" dirty="0" smtClean="0">
                <a:latin typeface="標楷體" pitchFamily="65" charset="-120"/>
                <a:ea typeface="標楷體" pitchFamily="65" charset="-120"/>
              </a:rPr>
              <a:t>：盧慈慧</a:t>
            </a:r>
            <a:endParaRPr lang="en-US" altLang="zh-TW" sz="2800" dirty="0" smtClean="0">
              <a:latin typeface="標楷體" pitchFamily="65" charset="-120"/>
              <a:ea typeface="標楷體" pitchFamily="65" charset="-120"/>
            </a:endParaRPr>
          </a:p>
          <a:p>
            <a:r>
              <a:rPr lang="zh-TW" altLang="en-US" sz="2800" dirty="0">
                <a:latin typeface="標楷體" pitchFamily="65" charset="-120"/>
                <a:ea typeface="標楷體" pitchFamily="65" charset="-120"/>
              </a:rPr>
              <a:t>日期</a:t>
            </a:r>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2014/5/2</a:t>
            </a:r>
            <a:endParaRPr lang="zh-TW" altLang="en-US" sz="2800"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3" cstate="print">
            <a:clrChange>
              <a:clrFrom>
                <a:srgbClr val="F8F8F8"/>
              </a:clrFrom>
              <a:clrTo>
                <a:srgbClr val="F8F8F8">
                  <a:alpha val="0"/>
                </a:srgbClr>
              </a:clrTo>
            </a:clrChange>
          </a:blip>
          <a:srcRect/>
          <a:stretch>
            <a:fillRect/>
          </a:stretch>
        </p:blipFill>
        <p:spPr bwMode="auto">
          <a:xfrm>
            <a:off x="3500430" y="1571612"/>
            <a:ext cx="1032923" cy="10001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clrChange>
              <a:clrFrom>
                <a:srgbClr val="191B16"/>
              </a:clrFrom>
              <a:clrTo>
                <a:srgbClr val="191B16">
                  <a:alpha val="0"/>
                </a:srgbClr>
              </a:clrTo>
            </a:clrChange>
          </a:blip>
          <a:srcRect/>
          <a:stretch>
            <a:fillRect/>
          </a:stretch>
        </p:blipFill>
        <p:spPr bwMode="auto">
          <a:xfrm>
            <a:off x="4572000" y="2000240"/>
            <a:ext cx="714380" cy="589537"/>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500694" y="1571612"/>
            <a:ext cx="1071570" cy="1004892"/>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6643702" y="1928802"/>
            <a:ext cx="857256" cy="687502"/>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7572397" y="1643050"/>
            <a:ext cx="928694" cy="1009653"/>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04664"/>
            <a:ext cx="8686800" cy="838200"/>
          </a:xfrm>
        </p:spPr>
        <p:txBody>
          <a:bodyPr>
            <a:normAutofit/>
            <a:scene3d>
              <a:camera prst="orthographicFront"/>
              <a:lightRig rig="threePt" dir="t"/>
            </a:scene3d>
            <a:sp3d extrusionH="57150">
              <a:bevelT w="82550" h="38100" prst="coolSlant"/>
            </a:sp3d>
          </a:bodyPr>
          <a:lstStyle/>
          <a:p>
            <a:r>
              <a:rPr lang="zh-TW" altLang="en-US" sz="4800" i="1" dirty="0">
                <a:solidFill>
                  <a:schemeClr val="accent2">
                    <a:lumMod val="75000"/>
                  </a:schemeClr>
                </a:solidFill>
                <a:latin typeface="標楷體" pitchFamily="65" charset="-120"/>
                <a:ea typeface="標楷體" pitchFamily="65" charset="-120"/>
              </a:rPr>
              <a:t>基本資料</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575089709"/>
              </p:ext>
            </p:extLst>
          </p:nvPr>
        </p:nvGraphicFramePr>
        <p:xfrm>
          <a:off x="179512" y="1988840"/>
          <a:ext cx="8748462" cy="4680520"/>
        </p:xfrm>
        <a:graphic>
          <a:graphicData uri="http://schemas.openxmlformats.org/drawingml/2006/table">
            <a:tbl>
              <a:tblPr firstRow="1" firstCol="1" bandRow="1">
                <a:tableStyleId>{93296810-A885-4BE3-A3E7-6D5BEEA58F35}</a:tableStyleId>
              </a:tblPr>
              <a:tblGrid>
                <a:gridCol w="2106090"/>
                <a:gridCol w="1494310"/>
                <a:gridCol w="1440160"/>
                <a:gridCol w="1224136"/>
                <a:gridCol w="720080"/>
                <a:gridCol w="360040"/>
                <a:gridCol w="1403646"/>
              </a:tblGrid>
              <a:tr h="901146">
                <a:tc>
                  <a:txBody>
                    <a:bodyPr/>
                    <a:lstStyle/>
                    <a:p>
                      <a:pPr algn="ctr">
                        <a:spcAft>
                          <a:spcPts val="0"/>
                        </a:spcAft>
                      </a:pPr>
                      <a:r>
                        <a:rPr lang="zh-TW" sz="2000" kern="100" dirty="0">
                          <a:effectLst/>
                          <a:latin typeface="標楷體" pitchFamily="65" charset="-120"/>
                          <a:ea typeface="標楷體" pitchFamily="65" charset="-120"/>
                        </a:rPr>
                        <a:t>性別</a:t>
                      </a:r>
                      <a:endParaRPr lang="zh-TW" sz="2000" kern="100" dirty="0">
                        <a:effectLst/>
                        <a:latin typeface="標楷體" pitchFamily="65" charset="-120"/>
                        <a:ea typeface="標楷體" pitchFamily="65" charset="-120"/>
                        <a:cs typeface="Times New Roman"/>
                      </a:endParaRPr>
                    </a:p>
                  </a:txBody>
                  <a:tcPr marL="49817" marR="49817" marT="0" marB="0" anchor="ctr"/>
                </a:tc>
                <a:tc gridSpan="2">
                  <a:txBody>
                    <a:bodyPr/>
                    <a:lstStyle/>
                    <a:p>
                      <a:pPr algn="ctr">
                        <a:spcAft>
                          <a:spcPts val="0"/>
                        </a:spcAft>
                      </a:pPr>
                      <a:r>
                        <a:rPr lang="zh-TW" sz="2000" kern="100" dirty="0">
                          <a:effectLst/>
                          <a:latin typeface="標楷體" pitchFamily="65" charset="-120"/>
                          <a:ea typeface="標楷體" pitchFamily="65" charset="-120"/>
                        </a:rPr>
                        <a:t>男</a:t>
                      </a:r>
                    </a:p>
                    <a:p>
                      <a:pPr algn="ctr">
                        <a:spcAft>
                          <a:spcPts val="0"/>
                        </a:spcAft>
                      </a:pPr>
                      <a:r>
                        <a:rPr lang="en-US" sz="2000" kern="100" dirty="0">
                          <a:effectLst/>
                          <a:latin typeface="標楷體" pitchFamily="65" charset="-120"/>
                          <a:ea typeface="標楷體" pitchFamily="65" charset="-120"/>
                        </a:rPr>
                        <a:t>64%</a:t>
                      </a:r>
                      <a:endParaRPr lang="zh-TW" sz="2000" kern="100" dirty="0">
                        <a:effectLst/>
                        <a:latin typeface="標楷體" pitchFamily="65" charset="-120"/>
                        <a:ea typeface="標楷體" pitchFamily="65" charset="-120"/>
                        <a:cs typeface="Times New Roman"/>
                      </a:endParaRPr>
                    </a:p>
                  </a:txBody>
                  <a:tcPr marL="49817" marR="49817" marT="0" marB="0"/>
                </a:tc>
                <a:tc hMerge="1">
                  <a:txBody>
                    <a:bodyPr/>
                    <a:lstStyle/>
                    <a:p>
                      <a:endParaRPr lang="zh-TW" altLang="en-US"/>
                    </a:p>
                  </a:txBody>
                  <a:tcPr/>
                </a:tc>
                <a:tc gridSpan="4">
                  <a:txBody>
                    <a:bodyPr/>
                    <a:lstStyle/>
                    <a:p>
                      <a:pPr algn="ctr">
                        <a:spcAft>
                          <a:spcPts val="0"/>
                        </a:spcAft>
                      </a:pPr>
                      <a:r>
                        <a:rPr lang="zh-TW" sz="2000" kern="100" dirty="0">
                          <a:effectLst/>
                          <a:latin typeface="標楷體" pitchFamily="65" charset="-120"/>
                          <a:ea typeface="標楷體" pitchFamily="65" charset="-120"/>
                        </a:rPr>
                        <a:t>女</a:t>
                      </a:r>
                    </a:p>
                    <a:p>
                      <a:pPr algn="ctr">
                        <a:spcAft>
                          <a:spcPts val="0"/>
                        </a:spcAft>
                      </a:pPr>
                      <a:r>
                        <a:rPr lang="en-US" sz="2000" kern="100" dirty="0">
                          <a:effectLst/>
                          <a:latin typeface="標楷體" pitchFamily="65" charset="-120"/>
                          <a:ea typeface="標楷體" pitchFamily="65" charset="-120"/>
                        </a:rPr>
                        <a:t>36%</a:t>
                      </a:r>
                      <a:endParaRPr lang="zh-TW" sz="2000" kern="100" dirty="0">
                        <a:effectLst/>
                        <a:latin typeface="標楷體" pitchFamily="65" charset="-120"/>
                        <a:ea typeface="標楷體" pitchFamily="65" charset="-120"/>
                        <a:cs typeface="Times New Roman"/>
                      </a:endParaRPr>
                    </a:p>
                  </a:txBody>
                  <a:tcPr marL="49817" marR="49817"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50574">
                <a:tc rowSpan="2">
                  <a:txBody>
                    <a:bodyPr/>
                    <a:lstStyle/>
                    <a:p>
                      <a:pPr algn="ctr">
                        <a:spcAft>
                          <a:spcPts val="0"/>
                        </a:spcAft>
                      </a:pPr>
                      <a:r>
                        <a:rPr lang="zh-TW" sz="2000" kern="100" dirty="0">
                          <a:effectLst/>
                          <a:latin typeface="標楷體" pitchFamily="65" charset="-120"/>
                          <a:ea typeface="標楷體" pitchFamily="65" charset="-120"/>
                        </a:rPr>
                        <a:t>年齡</a:t>
                      </a:r>
                      <a:endParaRPr lang="zh-TW" sz="2000" kern="100" dirty="0">
                        <a:effectLst/>
                        <a:latin typeface="標楷體" pitchFamily="65" charset="-120"/>
                        <a:ea typeface="標楷體" pitchFamily="65" charset="-120"/>
                        <a:cs typeface="Times New Roman"/>
                      </a:endParaRPr>
                    </a:p>
                  </a:txBody>
                  <a:tcPr marL="49817" marR="49817" marT="0" marB="0" anchor="ctr"/>
                </a:tc>
                <a:tc>
                  <a:txBody>
                    <a:bodyPr/>
                    <a:lstStyle/>
                    <a:p>
                      <a:pPr>
                        <a:spcAft>
                          <a:spcPts val="0"/>
                        </a:spcAft>
                      </a:pPr>
                      <a:r>
                        <a:rPr lang="en-US" sz="2000" kern="100" dirty="0">
                          <a:effectLst/>
                          <a:latin typeface="標楷體" pitchFamily="65" charset="-120"/>
                          <a:ea typeface="標楷體" pitchFamily="65" charset="-120"/>
                        </a:rPr>
                        <a:t>20</a:t>
                      </a:r>
                      <a:r>
                        <a:rPr lang="zh-TW" sz="2000" kern="100" dirty="0">
                          <a:effectLst/>
                          <a:latin typeface="標楷體" pitchFamily="65" charset="-120"/>
                          <a:ea typeface="標楷體" pitchFamily="65" charset="-120"/>
                        </a:rPr>
                        <a:t>歲</a:t>
                      </a:r>
                      <a:r>
                        <a:rPr lang="zh-TW" sz="2000" kern="100" dirty="0" smtClean="0">
                          <a:effectLst/>
                          <a:latin typeface="標楷體" pitchFamily="65" charset="-120"/>
                          <a:ea typeface="標楷體" pitchFamily="65" charset="-120"/>
                        </a:rPr>
                        <a:t>以下</a:t>
                      </a:r>
                      <a:endParaRPr lang="zh-TW" sz="2000" kern="100" dirty="0">
                        <a:effectLst/>
                        <a:latin typeface="標楷體" pitchFamily="65" charset="-120"/>
                        <a:ea typeface="標楷體" pitchFamily="65" charset="-120"/>
                      </a:endParaRPr>
                    </a:p>
                  </a:txBody>
                  <a:tcPr marL="49817" marR="49817" marT="0" marB="0"/>
                </a:tc>
                <a:tc>
                  <a:txBody>
                    <a:bodyPr/>
                    <a:lstStyle/>
                    <a:p>
                      <a:pPr>
                        <a:spcAft>
                          <a:spcPts val="0"/>
                        </a:spcAft>
                      </a:pPr>
                      <a:r>
                        <a:rPr lang="en-US" sz="2000" kern="100" dirty="0">
                          <a:effectLst/>
                          <a:latin typeface="標楷體" pitchFamily="65" charset="-120"/>
                          <a:ea typeface="標楷體" pitchFamily="65" charset="-120"/>
                        </a:rPr>
                        <a:t>21~30</a:t>
                      </a:r>
                      <a:r>
                        <a:rPr lang="zh-TW" sz="2000" kern="100" dirty="0" smtClean="0">
                          <a:effectLst/>
                          <a:latin typeface="標楷體" pitchFamily="65" charset="-120"/>
                          <a:ea typeface="標楷體" pitchFamily="65" charset="-120"/>
                        </a:rPr>
                        <a:t>歲</a:t>
                      </a:r>
                      <a:endParaRPr lang="zh-TW" sz="2000" kern="100" dirty="0">
                        <a:effectLst/>
                        <a:latin typeface="標楷體" pitchFamily="65" charset="-120"/>
                        <a:ea typeface="標楷體" pitchFamily="65" charset="-120"/>
                      </a:endParaRPr>
                    </a:p>
                  </a:txBody>
                  <a:tcPr marL="49817" marR="49817" marT="0" marB="0"/>
                </a:tc>
                <a:tc>
                  <a:txBody>
                    <a:bodyPr/>
                    <a:lstStyle/>
                    <a:p>
                      <a:pPr>
                        <a:spcAft>
                          <a:spcPts val="0"/>
                        </a:spcAft>
                      </a:pPr>
                      <a:r>
                        <a:rPr lang="en-US" sz="2000" kern="100" dirty="0">
                          <a:effectLst/>
                          <a:latin typeface="標楷體" pitchFamily="65" charset="-120"/>
                          <a:ea typeface="標楷體" pitchFamily="65" charset="-120"/>
                        </a:rPr>
                        <a:t>31~40</a:t>
                      </a:r>
                      <a:r>
                        <a:rPr lang="zh-TW" sz="2000" kern="100" dirty="0" smtClean="0">
                          <a:effectLst/>
                          <a:latin typeface="標楷體" pitchFamily="65" charset="-120"/>
                          <a:ea typeface="標楷體" pitchFamily="65" charset="-120"/>
                        </a:rPr>
                        <a:t>歲</a:t>
                      </a:r>
                      <a:endParaRPr lang="zh-TW" sz="2000" kern="100" dirty="0">
                        <a:effectLst/>
                        <a:latin typeface="標楷體" pitchFamily="65" charset="-120"/>
                        <a:ea typeface="標楷體" pitchFamily="65" charset="-120"/>
                      </a:endParaRPr>
                    </a:p>
                  </a:txBody>
                  <a:tcPr marL="49817" marR="49817" marT="0" marB="0"/>
                </a:tc>
                <a:tc gridSpan="2">
                  <a:txBody>
                    <a:bodyPr/>
                    <a:lstStyle/>
                    <a:p>
                      <a:pPr>
                        <a:spcAft>
                          <a:spcPts val="0"/>
                        </a:spcAft>
                      </a:pPr>
                      <a:r>
                        <a:rPr lang="en-US" sz="2000" kern="100" dirty="0">
                          <a:effectLst/>
                          <a:latin typeface="標楷體" pitchFamily="65" charset="-120"/>
                          <a:ea typeface="標楷體" pitchFamily="65" charset="-120"/>
                        </a:rPr>
                        <a:t>41~50</a:t>
                      </a:r>
                      <a:r>
                        <a:rPr lang="zh-TW" sz="2000" kern="100" dirty="0" smtClean="0">
                          <a:effectLst/>
                          <a:latin typeface="標楷體" pitchFamily="65" charset="-120"/>
                          <a:ea typeface="標楷體" pitchFamily="65" charset="-120"/>
                        </a:rPr>
                        <a:t>歲</a:t>
                      </a:r>
                      <a:endParaRPr lang="zh-TW" sz="2000" kern="100" dirty="0">
                        <a:effectLst/>
                        <a:latin typeface="標楷體" pitchFamily="65" charset="-120"/>
                        <a:ea typeface="標楷體" pitchFamily="65" charset="-120"/>
                      </a:endParaRPr>
                    </a:p>
                  </a:txBody>
                  <a:tcPr marL="49817" marR="49817" marT="0" marB="0"/>
                </a:tc>
                <a:tc hMerge="1">
                  <a:txBody>
                    <a:bodyPr/>
                    <a:lstStyle/>
                    <a:p>
                      <a:endParaRPr lang="zh-TW" altLang="en-US"/>
                    </a:p>
                  </a:txBody>
                  <a:tcPr/>
                </a:tc>
                <a:tc>
                  <a:txBody>
                    <a:bodyPr/>
                    <a:lstStyle/>
                    <a:p>
                      <a:pPr>
                        <a:spcAft>
                          <a:spcPts val="0"/>
                        </a:spcAft>
                      </a:pPr>
                      <a:r>
                        <a:rPr lang="en-US" sz="2000" kern="100" dirty="0">
                          <a:effectLst/>
                          <a:latin typeface="標楷體" pitchFamily="65" charset="-120"/>
                          <a:ea typeface="標楷體" pitchFamily="65" charset="-120"/>
                        </a:rPr>
                        <a:t>51</a:t>
                      </a:r>
                      <a:r>
                        <a:rPr lang="zh-TW" sz="2000" kern="100" dirty="0">
                          <a:effectLst/>
                          <a:latin typeface="標楷體" pitchFamily="65" charset="-120"/>
                          <a:ea typeface="標楷體" pitchFamily="65" charset="-120"/>
                        </a:rPr>
                        <a:t>歲</a:t>
                      </a:r>
                      <a:r>
                        <a:rPr lang="zh-TW" sz="2000" kern="100" dirty="0" smtClean="0">
                          <a:effectLst/>
                          <a:latin typeface="標楷體" pitchFamily="65" charset="-120"/>
                          <a:ea typeface="標楷體" pitchFamily="65" charset="-120"/>
                        </a:rPr>
                        <a:t>以上</a:t>
                      </a:r>
                      <a:endParaRPr lang="zh-TW" sz="2000" kern="100" dirty="0">
                        <a:effectLst/>
                        <a:latin typeface="標楷體" pitchFamily="65" charset="-120"/>
                        <a:ea typeface="標楷體" pitchFamily="65" charset="-120"/>
                      </a:endParaRPr>
                    </a:p>
                  </a:txBody>
                  <a:tcPr marL="49817" marR="49817" marT="0" marB="0"/>
                </a:tc>
              </a:tr>
              <a:tr h="546172">
                <a:tc vMerge="1">
                  <a:txBody>
                    <a:bodyPr/>
                    <a:lstStyle/>
                    <a:p>
                      <a:endParaRPr lang="zh-TW" altLang="en-US"/>
                    </a:p>
                  </a:txBody>
                  <a:tcPr/>
                </a:tc>
                <a:tc>
                  <a:txBody>
                    <a:bodyPr/>
                    <a:lstStyle/>
                    <a:p>
                      <a:pPr>
                        <a:spcAft>
                          <a:spcPts val="0"/>
                        </a:spcAft>
                      </a:pPr>
                      <a:r>
                        <a:rPr lang="en-US" altLang="zh-TW" sz="2000" kern="100" dirty="0" smtClean="0">
                          <a:effectLst/>
                          <a:latin typeface="標楷體" pitchFamily="65" charset="-120"/>
                          <a:ea typeface="標楷體" pitchFamily="65" charset="-120"/>
                        </a:rPr>
                        <a:t>41</a:t>
                      </a:r>
                      <a:endParaRPr lang="zh-TW" sz="2000" kern="100" dirty="0">
                        <a:effectLst/>
                        <a:latin typeface="標楷體" pitchFamily="65" charset="-120"/>
                        <a:ea typeface="標楷體" pitchFamily="65" charset="-120"/>
                        <a:cs typeface="Times New Roman"/>
                      </a:endParaRPr>
                    </a:p>
                  </a:txBody>
                  <a:tcPr marL="49817" marR="49817" marT="0" marB="0"/>
                </a:tc>
                <a:tc>
                  <a:txBody>
                    <a:bodyPr/>
                    <a:lstStyle/>
                    <a:p>
                      <a:pPr>
                        <a:spcAft>
                          <a:spcPts val="0"/>
                        </a:spcAft>
                      </a:pPr>
                      <a:r>
                        <a:rPr lang="en-US" altLang="zh-TW" sz="2000" kern="100" dirty="0" smtClean="0">
                          <a:effectLst/>
                          <a:latin typeface="標楷體" pitchFamily="65" charset="-120"/>
                          <a:ea typeface="標楷體" pitchFamily="65" charset="-120"/>
                        </a:rPr>
                        <a:t>22</a:t>
                      </a:r>
                      <a:endParaRPr lang="zh-TW" sz="2000" kern="100" dirty="0">
                        <a:effectLst/>
                        <a:latin typeface="標楷體" pitchFamily="65" charset="-120"/>
                        <a:ea typeface="標楷體" pitchFamily="65" charset="-120"/>
                        <a:cs typeface="Times New Roman"/>
                      </a:endParaRPr>
                    </a:p>
                  </a:txBody>
                  <a:tcPr marL="49817" marR="49817" marT="0" marB="0"/>
                </a:tc>
                <a:tc>
                  <a:txBody>
                    <a:bodyPr/>
                    <a:lstStyle/>
                    <a:p>
                      <a:pPr>
                        <a:spcAft>
                          <a:spcPts val="0"/>
                        </a:spcAft>
                      </a:pPr>
                      <a:r>
                        <a:rPr lang="en-US" altLang="zh-TW" sz="2000" kern="100" dirty="0" smtClean="0">
                          <a:effectLst/>
                          <a:latin typeface="標楷體" pitchFamily="65" charset="-120"/>
                          <a:ea typeface="標楷體" pitchFamily="65" charset="-120"/>
                        </a:rPr>
                        <a:t>20</a:t>
                      </a:r>
                      <a:endParaRPr lang="zh-TW" sz="2000" kern="100" dirty="0">
                        <a:effectLst/>
                        <a:latin typeface="標楷體" pitchFamily="65" charset="-120"/>
                        <a:ea typeface="標楷體" pitchFamily="65" charset="-120"/>
                        <a:cs typeface="Times New Roman"/>
                      </a:endParaRPr>
                    </a:p>
                  </a:txBody>
                  <a:tcPr marL="49817" marR="49817" marT="0" marB="0"/>
                </a:tc>
                <a:tc gridSpan="2">
                  <a:txBody>
                    <a:bodyPr/>
                    <a:lstStyle/>
                    <a:p>
                      <a:pPr>
                        <a:spcAft>
                          <a:spcPts val="0"/>
                        </a:spcAft>
                      </a:pPr>
                      <a:r>
                        <a:rPr lang="en-US" altLang="zh-TW" sz="2000" kern="100" dirty="0" smtClean="0">
                          <a:effectLst/>
                          <a:latin typeface="標楷體" pitchFamily="65" charset="-120"/>
                          <a:ea typeface="標楷體" pitchFamily="65" charset="-120"/>
                        </a:rPr>
                        <a:t>12</a:t>
                      </a:r>
                      <a:endParaRPr lang="zh-TW" sz="2000" kern="100" dirty="0">
                        <a:effectLst/>
                        <a:latin typeface="標楷體" pitchFamily="65" charset="-120"/>
                        <a:ea typeface="標楷體" pitchFamily="65" charset="-120"/>
                        <a:cs typeface="Times New Roman"/>
                      </a:endParaRPr>
                    </a:p>
                  </a:txBody>
                  <a:tcPr marL="49817" marR="49817" marT="0" marB="0"/>
                </a:tc>
                <a:tc hMerge="1">
                  <a:txBody>
                    <a:bodyPr/>
                    <a:lstStyle/>
                    <a:p>
                      <a:endParaRPr lang="zh-TW" altLang="en-US"/>
                    </a:p>
                  </a:txBody>
                  <a:tcPr/>
                </a:tc>
                <a:tc>
                  <a:txBody>
                    <a:bodyPr/>
                    <a:lstStyle/>
                    <a:p>
                      <a:pPr>
                        <a:spcAft>
                          <a:spcPts val="0"/>
                        </a:spcAft>
                      </a:pPr>
                      <a:r>
                        <a:rPr lang="en-US" altLang="zh-TW" sz="2000" kern="100" dirty="0" smtClean="0">
                          <a:effectLst/>
                          <a:latin typeface="標楷體" pitchFamily="65" charset="-120"/>
                          <a:ea typeface="標楷體" pitchFamily="65" charset="-120"/>
                        </a:rPr>
                        <a:t>5</a:t>
                      </a:r>
                      <a:endParaRPr lang="zh-TW" sz="2000" kern="100" dirty="0">
                        <a:effectLst/>
                        <a:latin typeface="標楷體" pitchFamily="65" charset="-120"/>
                        <a:ea typeface="標楷體" pitchFamily="65" charset="-120"/>
                        <a:cs typeface="Times New Roman"/>
                      </a:endParaRPr>
                    </a:p>
                  </a:txBody>
                  <a:tcPr marL="49817" marR="49817" marT="0" marB="0"/>
                </a:tc>
              </a:tr>
              <a:tr h="457939">
                <a:tc rowSpan="2">
                  <a:txBody>
                    <a:bodyPr/>
                    <a:lstStyle/>
                    <a:p>
                      <a:pPr algn="ctr">
                        <a:spcAft>
                          <a:spcPts val="0"/>
                        </a:spcAft>
                      </a:pPr>
                      <a:r>
                        <a:rPr lang="zh-TW" sz="2000" kern="100" dirty="0">
                          <a:effectLst/>
                          <a:latin typeface="標楷體" pitchFamily="65" charset="-120"/>
                          <a:ea typeface="標楷體" pitchFamily="65" charset="-120"/>
                        </a:rPr>
                        <a:t>職業</a:t>
                      </a:r>
                      <a:endParaRPr lang="zh-TW" sz="2000" kern="100" dirty="0">
                        <a:effectLst/>
                        <a:latin typeface="標楷體" pitchFamily="65" charset="-120"/>
                        <a:ea typeface="標楷體" pitchFamily="65" charset="-120"/>
                        <a:cs typeface="Times New Roman"/>
                      </a:endParaRPr>
                    </a:p>
                  </a:txBody>
                  <a:tcPr marL="49817" marR="49817" marT="0" marB="0" anchor="ctr"/>
                </a:tc>
                <a:tc>
                  <a:txBody>
                    <a:bodyPr/>
                    <a:lstStyle/>
                    <a:p>
                      <a:pPr>
                        <a:spcAft>
                          <a:spcPts val="0"/>
                        </a:spcAft>
                      </a:pPr>
                      <a:r>
                        <a:rPr lang="zh-TW" sz="2000" kern="100" dirty="0" smtClean="0">
                          <a:effectLst/>
                          <a:latin typeface="標楷體" pitchFamily="65" charset="-120"/>
                          <a:ea typeface="標楷體" pitchFamily="65" charset="-120"/>
                        </a:rPr>
                        <a:t>上班族</a:t>
                      </a:r>
                      <a:endParaRPr lang="zh-TW" sz="2000" kern="100" dirty="0">
                        <a:effectLst/>
                        <a:latin typeface="標楷體" pitchFamily="65" charset="-120"/>
                        <a:ea typeface="標楷體" pitchFamily="65" charset="-120"/>
                      </a:endParaRPr>
                    </a:p>
                  </a:txBody>
                  <a:tcPr marL="49817" marR="49817" marT="0" marB="0"/>
                </a:tc>
                <a:tc>
                  <a:txBody>
                    <a:bodyPr/>
                    <a:lstStyle/>
                    <a:p>
                      <a:pPr>
                        <a:spcAft>
                          <a:spcPts val="0"/>
                        </a:spcAft>
                      </a:pPr>
                      <a:r>
                        <a:rPr lang="zh-TW" sz="2000" kern="100" dirty="0" smtClean="0">
                          <a:effectLst/>
                          <a:latin typeface="標楷體" pitchFamily="65" charset="-120"/>
                          <a:ea typeface="標楷體" pitchFamily="65" charset="-120"/>
                        </a:rPr>
                        <a:t>學生</a:t>
                      </a:r>
                      <a:endParaRPr lang="zh-TW" sz="2000" kern="100" dirty="0">
                        <a:effectLst/>
                        <a:latin typeface="標楷體" pitchFamily="65" charset="-120"/>
                        <a:ea typeface="標楷體" pitchFamily="65" charset="-120"/>
                      </a:endParaRPr>
                    </a:p>
                  </a:txBody>
                  <a:tcPr marL="49817" marR="49817" marT="0" marB="0"/>
                </a:tc>
                <a:tc gridSpan="2">
                  <a:txBody>
                    <a:bodyPr/>
                    <a:lstStyle/>
                    <a:p>
                      <a:pPr>
                        <a:spcAft>
                          <a:spcPts val="0"/>
                        </a:spcAft>
                      </a:pPr>
                      <a:r>
                        <a:rPr lang="zh-TW" sz="2000" kern="100" dirty="0">
                          <a:effectLst/>
                          <a:latin typeface="標楷體" pitchFamily="65" charset="-120"/>
                          <a:ea typeface="標楷體" pitchFamily="65" charset="-120"/>
                        </a:rPr>
                        <a:t>軍</a:t>
                      </a:r>
                      <a:r>
                        <a:rPr lang="zh-TW" sz="2000" kern="100" dirty="0" smtClean="0">
                          <a:effectLst/>
                          <a:latin typeface="標楷體" pitchFamily="65" charset="-120"/>
                          <a:ea typeface="標楷體" pitchFamily="65" charset="-120"/>
                        </a:rPr>
                        <a:t>公教</a:t>
                      </a:r>
                      <a:endParaRPr lang="zh-TW" sz="2000" kern="100" dirty="0">
                        <a:effectLst/>
                        <a:latin typeface="標楷體" pitchFamily="65" charset="-120"/>
                        <a:ea typeface="標楷體" pitchFamily="65" charset="-120"/>
                      </a:endParaRPr>
                    </a:p>
                  </a:txBody>
                  <a:tcPr marL="49817" marR="49817" marT="0" marB="0"/>
                </a:tc>
                <a:tc hMerge="1">
                  <a:txBody>
                    <a:bodyPr/>
                    <a:lstStyle/>
                    <a:p>
                      <a:endParaRPr lang="zh-TW" altLang="en-US"/>
                    </a:p>
                  </a:txBody>
                  <a:tcPr/>
                </a:tc>
                <a:tc gridSpan="2">
                  <a:txBody>
                    <a:bodyPr/>
                    <a:lstStyle/>
                    <a:p>
                      <a:pPr>
                        <a:spcAft>
                          <a:spcPts val="0"/>
                        </a:spcAft>
                      </a:pPr>
                      <a:r>
                        <a:rPr lang="zh-TW" sz="2000" kern="100" dirty="0" smtClean="0">
                          <a:effectLst/>
                          <a:latin typeface="標楷體" pitchFamily="65" charset="-120"/>
                          <a:ea typeface="標楷體" pitchFamily="65" charset="-120"/>
                        </a:rPr>
                        <a:t>其他</a:t>
                      </a:r>
                    </a:p>
                  </a:txBody>
                  <a:tcPr marL="49817" marR="49817" marT="0" marB="0"/>
                </a:tc>
                <a:tc hMerge="1">
                  <a:txBody>
                    <a:bodyPr/>
                    <a:lstStyle/>
                    <a:p>
                      <a:endParaRPr lang="zh-TW" altLang="en-US"/>
                    </a:p>
                  </a:txBody>
                  <a:tcPr/>
                </a:tc>
              </a:tr>
              <a:tr h="522397">
                <a:tc vMerge="1">
                  <a:txBody>
                    <a:bodyPr/>
                    <a:lstStyle/>
                    <a:p>
                      <a:endParaRPr lang="zh-TW" altLang="en-US"/>
                    </a:p>
                  </a:txBody>
                  <a:tcPr/>
                </a:tc>
                <a:tc>
                  <a:txBody>
                    <a:bodyPr/>
                    <a:lstStyle/>
                    <a:p>
                      <a:pPr>
                        <a:spcAft>
                          <a:spcPts val="0"/>
                        </a:spcAft>
                      </a:pPr>
                      <a:r>
                        <a:rPr lang="en-US" altLang="zh-TW" sz="2000" kern="100" dirty="0" smtClean="0">
                          <a:effectLst/>
                          <a:latin typeface="標楷體" pitchFamily="65" charset="-120"/>
                          <a:ea typeface="標楷體" pitchFamily="65" charset="-120"/>
                        </a:rPr>
                        <a:t>28%</a:t>
                      </a:r>
                      <a:endParaRPr lang="zh-TW" sz="2000" kern="100" dirty="0">
                        <a:effectLst/>
                        <a:latin typeface="標楷體" pitchFamily="65" charset="-120"/>
                        <a:ea typeface="標楷體" pitchFamily="65" charset="-120"/>
                        <a:cs typeface="Times New Roman"/>
                      </a:endParaRPr>
                    </a:p>
                  </a:txBody>
                  <a:tcPr marL="49817" marR="49817" marT="0" marB="0"/>
                </a:tc>
                <a:tc>
                  <a:txBody>
                    <a:bodyPr/>
                    <a:lstStyle/>
                    <a:p>
                      <a:pPr>
                        <a:spcAft>
                          <a:spcPts val="0"/>
                        </a:spcAft>
                      </a:pPr>
                      <a:r>
                        <a:rPr lang="en-US" altLang="zh-TW" sz="2000" kern="100" dirty="0" smtClean="0">
                          <a:effectLst/>
                          <a:latin typeface="標楷體" pitchFamily="65" charset="-120"/>
                          <a:ea typeface="標楷體" pitchFamily="65" charset="-120"/>
                        </a:rPr>
                        <a:t>41%</a:t>
                      </a:r>
                      <a:endParaRPr lang="zh-TW" sz="2000" kern="100" dirty="0">
                        <a:effectLst/>
                        <a:latin typeface="標楷體" pitchFamily="65" charset="-120"/>
                        <a:ea typeface="標楷體" pitchFamily="65" charset="-120"/>
                        <a:cs typeface="Times New Roman"/>
                      </a:endParaRPr>
                    </a:p>
                  </a:txBody>
                  <a:tcPr marL="49817" marR="49817" marT="0" marB="0"/>
                </a:tc>
                <a:tc gridSpan="2">
                  <a:txBody>
                    <a:bodyPr/>
                    <a:lstStyle/>
                    <a:p>
                      <a:pPr>
                        <a:spcAft>
                          <a:spcPts val="0"/>
                        </a:spcAft>
                      </a:pPr>
                      <a:r>
                        <a:rPr lang="en-US" altLang="zh-TW" sz="2000" kern="100" dirty="0" smtClean="0">
                          <a:effectLst/>
                          <a:latin typeface="標楷體" pitchFamily="65" charset="-120"/>
                          <a:ea typeface="標楷體" pitchFamily="65" charset="-120"/>
                        </a:rPr>
                        <a:t>9%</a:t>
                      </a:r>
                      <a:endParaRPr lang="zh-TW" sz="2000" kern="100" dirty="0">
                        <a:effectLst/>
                        <a:latin typeface="標楷體" pitchFamily="65" charset="-120"/>
                        <a:ea typeface="標楷體" pitchFamily="65" charset="-120"/>
                        <a:cs typeface="Times New Roman"/>
                      </a:endParaRPr>
                    </a:p>
                  </a:txBody>
                  <a:tcPr marL="49817" marR="49817" marT="0" marB="0"/>
                </a:tc>
                <a:tc hMerge="1">
                  <a:txBody>
                    <a:bodyPr/>
                    <a:lstStyle/>
                    <a:p>
                      <a:endParaRPr lang="zh-TW" altLang="en-US"/>
                    </a:p>
                  </a:txBody>
                  <a:tcPr/>
                </a:tc>
                <a:tc gridSpan="2">
                  <a:txBody>
                    <a:bodyPr/>
                    <a:lstStyle/>
                    <a:p>
                      <a:pPr>
                        <a:spcAft>
                          <a:spcPts val="0"/>
                        </a:spcAft>
                      </a:pPr>
                      <a:r>
                        <a:rPr lang="en-US" altLang="zh-TW" sz="2000" kern="100" dirty="0" smtClean="0">
                          <a:effectLst/>
                          <a:latin typeface="標楷體" pitchFamily="65" charset="-120"/>
                          <a:ea typeface="標楷體" pitchFamily="65" charset="-120"/>
                        </a:rPr>
                        <a:t>22%</a:t>
                      </a:r>
                      <a:endParaRPr lang="zh-TW" sz="2000" kern="100" dirty="0">
                        <a:effectLst/>
                        <a:latin typeface="標楷體" pitchFamily="65" charset="-120"/>
                        <a:ea typeface="標楷體" pitchFamily="65" charset="-120"/>
                        <a:cs typeface="Times New Roman"/>
                      </a:endParaRPr>
                    </a:p>
                  </a:txBody>
                  <a:tcPr marL="49817" marR="49817" marT="0" marB="0"/>
                </a:tc>
                <a:tc hMerge="1">
                  <a:txBody>
                    <a:bodyPr/>
                    <a:lstStyle/>
                    <a:p>
                      <a:endParaRPr lang="zh-TW" altLang="en-US"/>
                    </a:p>
                  </a:txBody>
                  <a:tcPr/>
                </a:tc>
              </a:tr>
              <a:tr h="901146">
                <a:tc rowSpan="2">
                  <a:txBody>
                    <a:bodyPr/>
                    <a:lstStyle/>
                    <a:p>
                      <a:pPr algn="ctr">
                        <a:spcAft>
                          <a:spcPts val="0"/>
                        </a:spcAft>
                      </a:pPr>
                      <a:r>
                        <a:rPr lang="zh-TW" sz="2000" kern="100" dirty="0">
                          <a:effectLst/>
                          <a:latin typeface="標楷體" pitchFamily="65" charset="-120"/>
                          <a:ea typeface="標楷體" pitchFamily="65" charset="-120"/>
                        </a:rPr>
                        <a:t>收入</a:t>
                      </a:r>
                      <a:endParaRPr lang="zh-TW" sz="2000" kern="100" dirty="0">
                        <a:effectLst/>
                        <a:latin typeface="標楷體" pitchFamily="65" charset="-120"/>
                        <a:ea typeface="標楷體" pitchFamily="65" charset="-120"/>
                        <a:cs typeface="Times New Roman"/>
                      </a:endParaRPr>
                    </a:p>
                  </a:txBody>
                  <a:tcPr marL="49817" marR="49817" marT="0" marB="0" anchor="ctr"/>
                </a:tc>
                <a:tc>
                  <a:txBody>
                    <a:bodyPr/>
                    <a:lstStyle/>
                    <a:p>
                      <a:pPr>
                        <a:spcAft>
                          <a:spcPts val="0"/>
                        </a:spcAft>
                      </a:pPr>
                      <a:r>
                        <a:rPr lang="en-US" sz="2000" kern="100" dirty="0">
                          <a:effectLst/>
                          <a:latin typeface="標楷體" pitchFamily="65" charset="-120"/>
                          <a:ea typeface="標楷體" pitchFamily="65" charset="-120"/>
                        </a:rPr>
                        <a:t>20,000</a:t>
                      </a:r>
                      <a:r>
                        <a:rPr lang="zh-TW" sz="2000" kern="100">
                          <a:effectLst/>
                          <a:latin typeface="標楷體" pitchFamily="65" charset="-120"/>
                          <a:ea typeface="標楷體" pitchFamily="65" charset="-120"/>
                        </a:rPr>
                        <a:t>元</a:t>
                      </a:r>
                      <a:r>
                        <a:rPr lang="zh-TW" sz="2000" kern="100" smtClean="0">
                          <a:effectLst/>
                          <a:latin typeface="標楷體" pitchFamily="65" charset="-120"/>
                          <a:ea typeface="標楷體" pitchFamily="65" charset="-120"/>
                        </a:rPr>
                        <a:t>以下</a:t>
                      </a:r>
                      <a:endParaRPr lang="zh-TW" sz="2000" kern="100" dirty="0">
                        <a:effectLst/>
                        <a:latin typeface="標楷體" pitchFamily="65" charset="-120"/>
                        <a:ea typeface="標楷體" pitchFamily="65" charset="-120"/>
                      </a:endParaRPr>
                    </a:p>
                  </a:txBody>
                  <a:tcPr marL="49817" marR="49817" marT="0" marB="0"/>
                </a:tc>
                <a:tc>
                  <a:txBody>
                    <a:bodyPr/>
                    <a:lstStyle/>
                    <a:p>
                      <a:pPr>
                        <a:spcAft>
                          <a:spcPts val="0"/>
                        </a:spcAft>
                      </a:pPr>
                      <a:r>
                        <a:rPr lang="en-US" sz="2000" kern="100" dirty="0">
                          <a:effectLst/>
                          <a:latin typeface="標楷體" pitchFamily="65" charset="-120"/>
                          <a:ea typeface="標楷體" pitchFamily="65" charset="-120"/>
                        </a:rPr>
                        <a:t>20,000~30,000</a:t>
                      </a:r>
                      <a:r>
                        <a:rPr lang="zh-TW" sz="2000" kern="100" dirty="0" smtClean="0">
                          <a:effectLst/>
                          <a:latin typeface="標楷體" pitchFamily="65" charset="-120"/>
                          <a:ea typeface="標楷體" pitchFamily="65" charset="-120"/>
                        </a:rPr>
                        <a:t>元</a:t>
                      </a:r>
                      <a:endParaRPr lang="zh-TW" sz="2000" kern="100" dirty="0">
                        <a:effectLst/>
                        <a:latin typeface="標楷體" pitchFamily="65" charset="-120"/>
                        <a:ea typeface="標楷體" pitchFamily="65" charset="-120"/>
                      </a:endParaRPr>
                    </a:p>
                  </a:txBody>
                  <a:tcPr marL="49817" marR="49817" marT="0" marB="0"/>
                </a:tc>
                <a:tc gridSpan="2">
                  <a:txBody>
                    <a:bodyPr/>
                    <a:lstStyle/>
                    <a:p>
                      <a:pPr>
                        <a:spcAft>
                          <a:spcPts val="0"/>
                        </a:spcAft>
                      </a:pPr>
                      <a:r>
                        <a:rPr lang="en-US" sz="2000" kern="100" dirty="0" smtClean="0">
                          <a:effectLst/>
                          <a:latin typeface="標楷體" pitchFamily="65" charset="-120"/>
                          <a:ea typeface="標楷體" pitchFamily="65" charset="-120"/>
                        </a:rPr>
                        <a:t>30,000~40,000</a:t>
                      </a:r>
                      <a:r>
                        <a:rPr lang="zh-TW" sz="2000" kern="100" dirty="0" smtClean="0">
                          <a:effectLst/>
                          <a:latin typeface="標楷體" pitchFamily="65" charset="-120"/>
                          <a:ea typeface="標楷體" pitchFamily="65" charset="-120"/>
                        </a:rPr>
                        <a:t>元</a:t>
                      </a:r>
                    </a:p>
                  </a:txBody>
                  <a:tcPr marL="49817" marR="49817" marT="0" marB="0"/>
                </a:tc>
                <a:tc hMerge="1">
                  <a:txBody>
                    <a:bodyPr/>
                    <a:lstStyle/>
                    <a:p>
                      <a:endParaRPr lang="zh-TW" altLang="en-US"/>
                    </a:p>
                  </a:txBody>
                  <a:tcPr/>
                </a:tc>
                <a:tc gridSpan="2">
                  <a:txBody>
                    <a:bodyPr/>
                    <a:lstStyle/>
                    <a:p>
                      <a:pPr>
                        <a:spcAft>
                          <a:spcPts val="0"/>
                        </a:spcAft>
                      </a:pPr>
                      <a:r>
                        <a:rPr lang="en-US" sz="2000" kern="100" dirty="0" smtClean="0">
                          <a:effectLst/>
                          <a:latin typeface="標楷體" pitchFamily="65" charset="-120"/>
                          <a:ea typeface="標楷體" pitchFamily="65" charset="-120"/>
                        </a:rPr>
                        <a:t>40,000</a:t>
                      </a:r>
                      <a:r>
                        <a:rPr lang="zh-TW" sz="2000" kern="100" dirty="0" smtClean="0">
                          <a:effectLst/>
                          <a:latin typeface="標楷體" pitchFamily="65" charset="-120"/>
                          <a:ea typeface="標楷體" pitchFamily="65" charset="-120"/>
                        </a:rPr>
                        <a:t>元以上</a:t>
                      </a:r>
                    </a:p>
                    <a:p>
                      <a:pPr>
                        <a:spcAft>
                          <a:spcPts val="0"/>
                        </a:spcAft>
                      </a:pPr>
                      <a:endParaRPr lang="zh-TW" sz="2000" kern="100" dirty="0">
                        <a:effectLst/>
                        <a:latin typeface="標楷體" pitchFamily="65" charset="-120"/>
                        <a:ea typeface="標楷體" pitchFamily="65" charset="-120"/>
                        <a:cs typeface="Times New Roman"/>
                      </a:endParaRPr>
                    </a:p>
                  </a:txBody>
                  <a:tcPr marL="49817" marR="49817" marT="0" marB="0"/>
                </a:tc>
                <a:tc hMerge="1">
                  <a:txBody>
                    <a:bodyPr/>
                    <a:lstStyle/>
                    <a:p>
                      <a:endParaRPr lang="zh-TW" altLang="en-US"/>
                    </a:p>
                  </a:txBody>
                  <a:tcPr/>
                </a:tc>
              </a:tr>
              <a:tr h="90114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kern="100" smtClean="0">
                          <a:effectLst/>
                          <a:latin typeface="標楷體" pitchFamily="65" charset="-120"/>
                          <a:ea typeface="標楷體" pitchFamily="65" charset="-120"/>
                        </a:rPr>
                        <a:t>39%</a:t>
                      </a:r>
                      <a:endParaRPr lang="zh-TW" altLang="zh-TW" sz="2000" kern="100" smtClean="0">
                        <a:effectLst/>
                        <a:latin typeface="標楷體" pitchFamily="65" charset="-120"/>
                        <a:ea typeface="標楷體" pitchFamily="65" charset="-120"/>
                      </a:endParaRPr>
                    </a:p>
                    <a:p>
                      <a:pPr>
                        <a:spcAft>
                          <a:spcPts val="0"/>
                        </a:spcAft>
                      </a:pPr>
                      <a:endParaRPr lang="zh-TW" sz="2000" kern="100" dirty="0">
                        <a:effectLst/>
                        <a:latin typeface="標楷體" pitchFamily="65" charset="-120"/>
                        <a:ea typeface="標楷體" pitchFamily="65" charset="-120"/>
                        <a:cs typeface="Times New Roman"/>
                      </a:endParaRPr>
                    </a:p>
                  </a:txBody>
                  <a:tcPr marL="49817" marR="49817"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kern="100" dirty="0" smtClean="0">
                          <a:effectLst/>
                          <a:latin typeface="標楷體" pitchFamily="65" charset="-120"/>
                          <a:ea typeface="標楷體" pitchFamily="65" charset="-120"/>
                        </a:rPr>
                        <a:t>27%</a:t>
                      </a:r>
                      <a:endParaRPr lang="zh-TW" altLang="zh-TW" sz="2000" kern="100" dirty="0" smtClean="0">
                        <a:effectLst/>
                        <a:latin typeface="標楷體" pitchFamily="65" charset="-120"/>
                        <a:ea typeface="標楷體" pitchFamily="65" charset="-120"/>
                      </a:endParaRPr>
                    </a:p>
                    <a:p>
                      <a:pPr>
                        <a:spcAft>
                          <a:spcPts val="0"/>
                        </a:spcAft>
                      </a:pPr>
                      <a:endParaRPr lang="zh-TW" sz="2000" kern="100" dirty="0">
                        <a:effectLst/>
                        <a:latin typeface="標楷體" pitchFamily="65" charset="-120"/>
                        <a:ea typeface="標楷體" pitchFamily="65" charset="-120"/>
                        <a:cs typeface="Times New Roman"/>
                      </a:endParaRPr>
                    </a:p>
                  </a:txBody>
                  <a:tcPr marL="49817" marR="49817" marT="0" marB="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kern="100" dirty="0" smtClean="0">
                          <a:effectLst/>
                          <a:latin typeface="標楷體" pitchFamily="65" charset="-120"/>
                          <a:ea typeface="標楷體" pitchFamily="65" charset="-120"/>
                        </a:rPr>
                        <a:t>24%</a:t>
                      </a:r>
                      <a:endParaRPr lang="zh-TW" altLang="zh-TW" sz="2000" kern="100" dirty="0" smtClean="0">
                        <a:effectLst/>
                        <a:latin typeface="標楷體" pitchFamily="65" charset="-120"/>
                        <a:ea typeface="標楷體" pitchFamily="65" charset="-120"/>
                      </a:endParaRPr>
                    </a:p>
                    <a:p>
                      <a:pPr>
                        <a:spcAft>
                          <a:spcPts val="0"/>
                        </a:spcAft>
                      </a:pPr>
                      <a:endParaRPr lang="zh-TW" sz="2000" kern="100" dirty="0">
                        <a:effectLst/>
                        <a:latin typeface="標楷體" pitchFamily="65" charset="-120"/>
                        <a:ea typeface="標楷體" pitchFamily="65" charset="-120"/>
                        <a:cs typeface="Times New Roman"/>
                      </a:endParaRPr>
                    </a:p>
                  </a:txBody>
                  <a:tcPr marL="49817" marR="49817" marT="0" marB="0"/>
                </a:tc>
                <a:tc hMerge="1">
                  <a:txBody>
                    <a:bodyPr/>
                    <a:lstStyle/>
                    <a:p>
                      <a:endParaRPr lang="zh-TW" altLang="en-US"/>
                    </a:p>
                  </a:txBody>
                  <a:tcPr/>
                </a:tc>
                <a:tc gridSpan="2">
                  <a:txBody>
                    <a:bodyPr/>
                    <a:lstStyle/>
                    <a:p>
                      <a:pPr>
                        <a:spcAft>
                          <a:spcPts val="0"/>
                        </a:spcAft>
                      </a:pPr>
                      <a:r>
                        <a:rPr lang="en-US" altLang="zh-TW" sz="2000" kern="100" dirty="0" smtClean="0">
                          <a:effectLst/>
                          <a:latin typeface="標楷體" pitchFamily="65" charset="-120"/>
                          <a:ea typeface="標楷體" pitchFamily="65" charset="-120"/>
                        </a:rPr>
                        <a:t>10%</a:t>
                      </a:r>
                      <a:endParaRPr lang="zh-TW" sz="2000" kern="100" dirty="0">
                        <a:effectLst/>
                        <a:latin typeface="標楷體" pitchFamily="65" charset="-120"/>
                        <a:ea typeface="標楷體" pitchFamily="65" charset="-120"/>
                        <a:cs typeface="Times New Roman"/>
                      </a:endParaRPr>
                    </a:p>
                  </a:txBody>
                  <a:tcPr marL="49817" marR="49817" marT="0" marB="0"/>
                </a:tc>
                <a:tc hMerge="1">
                  <a:txBody>
                    <a:bodyPr/>
                    <a:lstStyle/>
                    <a:p>
                      <a:endParaRPr lang="zh-TW" altLang="en-US"/>
                    </a:p>
                  </a:txBody>
                  <a:tcPr/>
                </a:tc>
              </a:tr>
            </a:tbl>
          </a:graphicData>
        </a:graphic>
      </p:graphicFrame>
      <p:pic>
        <p:nvPicPr>
          <p:cNvPr id="5" name="內容版面配置區 3" descr="描述: Lanew.jpg"/>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25191" y="0"/>
            <a:ext cx="1733550" cy="1485900"/>
          </a:xfrm>
          <a:prstGeom prst="rect">
            <a:avLst/>
          </a:prstGeom>
          <a:noFill/>
          <a:ln>
            <a:noFill/>
          </a:ln>
        </p:spPr>
      </p:pic>
    </p:spTree>
    <p:extLst>
      <p:ext uri="{BB962C8B-B14F-4D97-AF65-F5344CB8AC3E}">
        <p14:creationId xmlns:p14="http://schemas.microsoft.com/office/powerpoint/2010/main" val="251687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04213391"/>
              </p:ext>
            </p:extLst>
          </p:nvPr>
        </p:nvGraphicFramePr>
        <p:xfrm>
          <a:off x="683568" y="1628800"/>
          <a:ext cx="2880320"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2" name="標題 1"/>
          <p:cNvSpPr>
            <a:spLocks noGrp="1"/>
          </p:cNvSpPr>
          <p:nvPr>
            <p:ph type="title"/>
          </p:nvPr>
        </p:nvSpPr>
        <p:spPr/>
        <p:txBody>
          <a:bodyPr/>
          <a:lstStyle/>
          <a:p>
            <a:r>
              <a:rPr lang="zh-TW" altLang="zh-TW" i="1" dirty="0">
                <a:effectLst>
                  <a:outerShdw blurRad="50800" dist="38100" dir="5400000" algn="t" rotWithShape="0">
                    <a:prstClr val="black">
                      <a:alpha val="40000"/>
                    </a:prstClr>
                  </a:outerShdw>
                </a:effectLst>
                <a:latin typeface="標楷體" pitchFamily="65" charset="-120"/>
                <a:ea typeface="標楷體" pitchFamily="65" charset="-120"/>
              </a:rPr>
              <a:t>消費者認知與行為分析</a:t>
            </a:r>
            <a:endParaRPr lang="zh-TW" altLang="en-US" i="1" dirty="0">
              <a:effectLst>
                <a:outerShdw blurRad="50800" dist="38100" dir="5400000" algn="t" rotWithShape="0">
                  <a:prstClr val="black">
                    <a:alpha val="40000"/>
                  </a:prstClr>
                </a:outerShdw>
              </a:effectLst>
              <a:latin typeface="標楷體" pitchFamily="65" charset="-120"/>
              <a:ea typeface="標楷體" pitchFamily="65" charset="-120"/>
            </a:endParaRPr>
          </a:p>
        </p:txBody>
      </p:sp>
      <p:sp>
        <p:nvSpPr>
          <p:cNvPr id="7" name="文字方塊 6"/>
          <p:cNvSpPr txBox="1"/>
          <p:nvPr/>
        </p:nvSpPr>
        <p:spPr>
          <a:xfrm>
            <a:off x="4644008" y="2060848"/>
            <a:ext cx="3960440" cy="1846659"/>
          </a:xfrm>
          <a:prstGeom prst="rect">
            <a:avLst/>
          </a:prstGeom>
          <a:noFill/>
        </p:spPr>
        <p:txBody>
          <a:bodyPr wrap="square" rtlCol="0">
            <a:spAutoFit/>
            <a:scene3d>
              <a:camera prst="orthographicFront"/>
              <a:lightRig rig="threePt" dir="t"/>
            </a:scene3d>
            <a:sp3d extrusionH="57150">
              <a:bevelT w="82550" h="38100" prst="coolSlant"/>
            </a:sp3d>
          </a:bodyPr>
          <a:lstStyle/>
          <a:p>
            <a:r>
              <a:rPr lang="zh-TW" altLang="en-US" sz="2400" dirty="0" smtClean="0">
                <a:solidFill>
                  <a:schemeClr val="bg2">
                    <a:lumMod val="25000"/>
                  </a:schemeClr>
                </a:solidFill>
                <a:latin typeface="標楷體" pitchFamily="65" charset="-120"/>
                <a:ea typeface="標楷體" pitchFamily="65" charset="-120"/>
              </a:rPr>
              <a:t>    由圖</a:t>
            </a:r>
            <a:r>
              <a:rPr lang="en-US" altLang="zh-TW" sz="2400" dirty="0" smtClean="0">
                <a:solidFill>
                  <a:schemeClr val="bg2">
                    <a:lumMod val="25000"/>
                  </a:schemeClr>
                </a:solidFill>
                <a:latin typeface="標楷體" pitchFamily="65" charset="-120"/>
                <a:ea typeface="標楷體" pitchFamily="65" charset="-120"/>
              </a:rPr>
              <a:t>1</a:t>
            </a:r>
            <a:r>
              <a:rPr lang="zh-TW" altLang="en-US" sz="2400" dirty="0" smtClean="0">
                <a:solidFill>
                  <a:schemeClr val="bg2">
                    <a:lumMod val="25000"/>
                  </a:schemeClr>
                </a:solidFill>
                <a:latin typeface="標楷體" pitchFamily="65" charset="-120"/>
                <a:ea typeface="標楷體" pitchFamily="65" charset="-120"/>
              </a:rPr>
              <a:t>可得知，</a:t>
            </a:r>
            <a:r>
              <a:rPr lang="zh-TW" altLang="zh-TW" sz="2400" dirty="0">
                <a:solidFill>
                  <a:schemeClr val="bg2">
                    <a:lumMod val="25000"/>
                  </a:schemeClr>
                </a:solidFill>
                <a:latin typeface="標楷體" pitchFamily="65" charset="-120"/>
                <a:ea typeface="標楷體" pitchFamily="65" charset="-120"/>
              </a:rPr>
              <a:t>一雙好鞋能撐的比較</a:t>
            </a:r>
            <a:r>
              <a:rPr lang="zh-TW" altLang="zh-TW" sz="2400" dirty="0" smtClean="0">
                <a:solidFill>
                  <a:schemeClr val="bg2">
                    <a:lumMod val="25000"/>
                  </a:schemeClr>
                </a:solidFill>
                <a:latin typeface="標楷體" pitchFamily="65" charset="-120"/>
                <a:ea typeface="標楷體" pitchFamily="65" charset="-120"/>
              </a:rPr>
              <a:t>久由此</a:t>
            </a:r>
            <a:r>
              <a:rPr lang="zh-TW" altLang="zh-TW" sz="2400" dirty="0">
                <a:solidFill>
                  <a:schemeClr val="bg2">
                    <a:lumMod val="25000"/>
                  </a:schemeClr>
                </a:solidFill>
                <a:latin typeface="標楷體" pitchFamily="65" charset="-120"/>
                <a:ea typeface="標楷體" pitchFamily="65" charset="-120"/>
              </a:rPr>
              <a:t>可知，</a:t>
            </a:r>
            <a:r>
              <a:rPr lang="en-US" altLang="zh-TW" sz="2400" dirty="0">
                <a:solidFill>
                  <a:schemeClr val="bg2">
                    <a:lumMod val="25000"/>
                  </a:schemeClr>
                </a:solidFill>
                <a:latin typeface="標楷體" pitchFamily="65" charset="-120"/>
                <a:ea typeface="標楷體" pitchFamily="65" charset="-120"/>
              </a:rPr>
              <a:t>La new</a:t>
            </a:r>
            <a:r>
              <a:rPr lang="zh-TW" altLang="zh-TW" sz="2400" dirty="0">
                <a:solidFill>
                  <a:schemeClr val="bg2">
                    <a:lumMod val="25000"/>
                  </a:schemeClr>
                </a:solidFill>
                <a:latin typeface="標楷體" pitchFamily="65" charset="-120"/>
                <a:ea typeface="標楷體" pitchFamily="65" charset="-120"/>
              </a:rPr>
              <a:t>鞋子的耐穿度是很不錯的</a:t>
            </a:r>
            <a:r>
              <a:rPr lang="en-US" altLang="zh-TW" sz="2400" dirty="0">
                <a:solidFill>
                  <a:schemeClr val="bg2">
                    <a:lumMod val="25000"/>
                  </a:schemeClr>
                </a:solidFill>
                <a:latin typeface="標楷體" pitchFamily="65" charset="-120"/>
                <a:ea typeface="標楷體" pitchFamily="65" charset="-120"/>
              </a:rPr>
              <a:t>!!</a:t>
            </a:r>
            <a:endParaRPr lang="zh-TW" altLang="zh-TW" sz="2400" dirty="0">
              <a:solidFill>
                <a:schemeClr val="bg2">
                  <a:lumMod val="25000"/>
                </a:schemeClr>
              </a:solidFill>
              <a:latin typeface="標楷體" pitchFamily="65" charset="-120"/>
              <a:ea typeface="標楷體" pitchFamily="65" charset="-120"/>
            </a:endParaRPr>
          </a:p>
          <a:p>
            <a:endParaRPr lang="en-US" altLang="zh-TW" dirty="0" smtClean="0"/>
          </a:p>
        </p:txBody>
      </p:sp>
      <p:sp>
        <p:nvSpPr>
          <p:cNvPr id="8" name="文字方塊 7"/>
          <p:cNvSpPr txBox="1"/>
          <p:nvPr/>
        </p:nvSpPr>
        <p:spPr>
          <a:xfrm>
            <a:off x="746665" y="3907507"/>
            <a:ext cx="2808312" cy="400110"/>
          </a:xfrm>
          <a:prstGeom prst="rect">
            <a:avLst/>
          </a:prstGeom>
          <a:noFill/>
        </p:spPr>
        <p:txBody>
          <a:bodyPr wrap="square" rtlCol="0">
            <a:spAutoFit/>
            <a:scene3d>
              <a:camera prst="orthographicFront"/>
              <a:lightRig rig="threePt" dir="t"/>
            </a:scene3d>
            <a:sp3d extrusionH="57150">
              <a:bevelT w="82550" h="38100" prst="coolSlant"/>
            </a:sp3d>
          </a:bodyPr>
          <a:lstStyle/>
          <a:p>
            <a:r>
              <a:rPr lang="zh-TW" altLang="zh-TW" sz="2000" i="1" dirty="0" smtClean="0">
                <a:ln>
                  <a:solidFill>
                    <a:schemeClr val="tx1"/>
                  </a:solidFill>
                </a:ln>
                <a:latin typeface="標楷體" pitchFamily="65" charset="-120"/>
                <a:ea typeface="標楷體" pitchFamily="65" charset="-120"/>
              </a:rPr>
              <a:t>圖</a:t>
            </a:r>
            <a:r>
              <a:rPr lang="en-US" altLang="zh-TW" sz="2000" i="1" dirty="0">
                <a:ln>
                  <a:solidFill>
                    <a:schemeClr val="tx1"/>
                  </a:solidFill>
                </a:ln>
                <a:latin typeface="標楷體" pitchFamily="65" charset="-120"/>
                <a:ea typeface="標楷體" pitchFamily="65" charset="-120"/>
              </a:rPr>
              <a:t>1</a:t>
            </a:r>
            <a:r>
              <a:rPr lang="zh-TW" altLang="zh-TW" sz="2000" i="1" dirty="0" smtClean="0">
                <a:ln>
                  <a:solidFill>
                    <a:schemeClr val="tx1"/>
                  </a:solidFill>
                </a:ln>
                <a:latin typeface="標楷體" pitchFamily="65" charset="-120"/>
                <a:ea typeface="標楷體" pitchFamily="65" charset="-120"/>
              </a:rPr>
              <a:t>：</a:t>
            </a:r>
            <a:r>
              <a:rPr lang="zh-TW" altLang="zh-TW" sz="2000" i="1" dirty="0">
                <a:ln>
                  <a:solidFill>
                    <a:schemeClr val="tx1"/>
                  </a:solidFill>
                </a:ln>
                <a:latin typeface="標楷體" pitchFamily="65" charset="-120"/>
                <a:ea typeface="標楷體" pitchFamily="65" charset="-120"/>
              </a:rPr>
              <a:t>消費頻率</a:t>
            </a:r>
            <a:endParaRPr lang="zh-TW" altLang="en-US" sz="2000" i="1" dirty="0">
              <a:ln>
                <a:solidFill>
                  <a:schemeClr val="tx1"/>
                </a:solidFill>
              </a:ln>
              <a:latin typeface="標楷體" pitchFamily="65" charset="-120"/>
              <a:ea typeface="標楷體" pitchFamily="65" charset="-120"/>
            </a:endParaRPr>
          </a:p>
        </p:txBody>
      </p:sp>
      <p:graphicFrame>
        <p:nvGraphicFramePr>
          <p:cNvPr id="9" name="圖表 8"/>
          <p:cNvGraphicFramePr>
            <a:graphicFrameLocks/>
          </p:cNvGraphicFramePr>
          <p:nvPr>
            <p:extLst>
              <p:ext uri="{D42A27DB-BD31-4B8C-83A1-F6EECF244321}">
                <p14:modId xmlns:p14="http://schemas.microsoft.com/office/powerpoint/2010/main" val="1880339652"/>
              </p:ext>
            </p:extLst>
          </p:nvPr>
        </p:nvGraphicFramePr>
        <p:xfrm>
          <a:off x="5762944" y="3919850"/>
          <a:ext cx="3381056" cy="2420888"/>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字方塊 9"/>
          <p:cNvSpPr txBox="1"/>
          <p:nvPr/>
        </p:nvSpPr>
        <p:spPr>
          <a:xfrm>
            <a:off x="6372200" y="6236596"/>
            <a:ext cx="2448272" cy="400110"/>
          </a:xfrm>
          <a:prstGeom prst="rect">
            <a:avLst/>
          </a:prstGeom>
          <a:noFill/>
        </p:spPr>
        <p:txBody>
          <a:bodyPr wrap="square" rtlCol="0">
            <a:spAutoFit/>
            <a:scene3d>
              <a:camera prst="orthographicFront"/>
              <a:lightRig rig="threePt" dir="t"/>
            </a:scene3d>
            <a:sp3d extrusionH="57150">
              <a:bevelT w="82550" h="38100" prst="coolSlant"/>
            </a:sp3d>
          </a:bodyPr>
          <a:lstStyle/>
          <a:p>
            <a:r>
              <a:rPr lang="zh-TW" altLang="zh-TW" sz="2000" i="1" dirty="0" smtClean="0">
                <a:ln>
                  <a:solidFill>
                    <a:schemeClr val="tx1"/>
                  </a:solidFill>
                </a:ln>
                <a:latin typeface="標楷體" pitchFamily="65" charset="-120"/>
                <a:ea typeface="標楷體" pitchFamily="65" charset="-120"/>
              </a:rPr>
              <a:t>圖</a:t>
            </a:r>
            <a:r>
              <a:rPr lang="en-US" altLang="zh-TW" sz="2000" i="1" dirty="0">
                <a:ln>
                  <a:solidFill>
                    <a:schemeClr val="tx1"/>
                  </a:solidFill>
                </a:ln>
                <a:latin typeface="標楷體" pitchFamily="65" charset="-120"/>
                <a:ea typeface="標楷體" pitchFamily="65" charset="-120"/>
              </a:rPr>
              <a:t>2</a:t>
            </a:r>
            <a:r>
              <a:rPr lang="zh-TW" altLang="zh-TW" sz="2000" i="1" dirty="0" smtClean="0">
                <a:ln>
                  <a:solidFill>
                    <a:schemeClr val="tx1"/>
                  </a:solidFill>
                </a:ln>
                <a:latin typeface="標楷體" pitchFamily="65" charset="-120"/>
                <a:ea typeface="標楷體" pitchFamily="65" charset="-120"/>
              </a:rPr>
              <a:t>：</a:t>
            </a:r>
            <a:r>
              <a:rPr lang="zh-TW" altLang="zh-TW" sz="2000" i="1" dirty="0">
                <a:ln>
                  <a:solidFill>
                    <a:schemeClr val="tx1"/>
                  </a:solidFill>
                </a:ln>
                <a:latin typeface="標楷體" pitchFamily="65" charset="-120"/>
                <a:ea typeface="標楷體" pitchFamily="65" charset="-120"/>
              </a:rPr>
              <a:t>消費時段</a:t>
            </a:r>
            <a:endParaRPr lang="zh-TW" altLang="en-US" sz="2000" i="1" dirty="0">
              <a:ln>
                <a:solidFill>
                  <a:schemeClr val="tx1"/>
                </a:solidFill>
              </a:ln>
              <a:latin typeface="標楷體" pitchFamily="65" charset="-120"/>
              <a:ea typeface="標楷體" pitchFamily="65" charset="-120"/>
            </a:endParaRPr>
          </a:p>
        </p:txBody>
      </p:sp>
      <p:sp>
        <p:nvSpPr>
          <p:cNvPr id="11" name="文字方塊 10"/>
          <p:cNvSpPr txBox="1"/>
          <p:nvPr/>
        </p:nvSpPr>
        <p:spPr>
          <a:xfrm>
            <a:off x="746665" y="5013176"/>
            <a:ext cx="4689431" cy="1569660"/>
          </a:xfrm>
          <a:prstGeom prst="rect">
            <a:avLst/>
          </a:prstGeom>
          <a:noFill/>
        </p:spPr>
        <p:txBody>
          <a:bodyPr wrap="square" rtlCol="0">
            <a:spAutoFit/>
            <a:scene3d>
              <a:camera prst="orthographicFront"/>
              <a:lightRig rig="threePt" dir="t"/>
            </a:scene3d>
            <a:sp3d extrusionH="57150">
              <a:bevelT w="82550" h="38100" prst="coolSlant"/>
            </a:sp3d>
          </a:bodyPr>
          <a:lstStyle/>
          <a:p>
            <a:r>
              <a:rPr lang="zh-TW" altLang="en-US" sz="2400" dirty="0" smtClean="0">
                <a:latin typeface="標楷體" pitchFamily="65" charset="-120"/>
                <a:ea typeface="標楷體" pitchFamily="65" charset="-120"/>
              </a:rPr>
              <a:t>    </a:t>
            </a:r>
            <a:r>
              <a:rPr lang="zh-TW" altLang="zh-TW" sz="2400" dirty="0" smtClean="0">
                <a:solidFill>
                  <a:schemeClr val="bg2">
                    <a:lumMod val="25000"/>
                  </a:schemeClr>
                </a:solidFill>
                <a:latin typeface="標楷體" pitchFamily="65" charset="-120"/>
                <a:ea typeface="標楷體" pitchFamily="65" charset="-120"/>
              </a:rPr>
              <a:t>由圖</a:t>
            </a:r>
            <a:r>
              <a:rPr lang="en-US" altLang="zh-TW" sz="2400" dirty="0" smtClean="0">
                <a:solidFill>
                  <a:schemeClr val="bg2">
                    <a:lumMod val="25000"/>
                  </a:schemeClr>
                </a:solidFill>
                <a:latin typeface="標楷體" pitchFamily="65" charset="-120"/>
                <a:ea typeface="標楷體" pitchFamily="65" charset="-120"/>
              </a:rPr>
              <a:t>2</a:t>
            </a:r>
            <a:r>
              <a:rPr lang="zh-TW" altLang="en-US" sz="2400" dirty="0" smtClean="0">
                <a:solidFill>
                  <a:schemeClr val="bg2">
                    <a:lumMod val="25000"/>
                  </a:schemeClr>
                </a:solidFill>
                <a:latin typeface="標楷體" pitchFamily="65" charset="-120"/>
                <a:ea typeface="標楷體" pitchFamily="65" charset="-120"/>
              </a:rPr>
              <a:t>可得知，</a:t>
            </a:r>
            <a:r>
              <a:rPr lang="zh-TW" altLang="zh-TW" sz="2400" dirty="0">
                <a:solidFill>
                  <a:schemeClr val="bg2">
                    <a:lumMod val="25000"/>
                  </a:schemeClr>
                </a:solidFill>
                <a:latin typeface="標楷體" pitchFamily="65" charset="-120"/>
                <a:ea typeface="標楷體" pitchFamily="65" charset="-120"/>
              </a:rPr>
              <a:t>大部份的消費者白天時段須要上班或上課，所以大部分的消費時間都介於下午或晚上比較多。</a:t>
            </a:r>
            <a:endParaRPr lang="en-US" altLang="zh-TW" sz="2400" dirty="0" smtClean="0">
              <a:solidFill>
                <a:schemeClr val="bg2">
                  <a:lumMod val="25000"/>
                </a:schemeClr>
              </a:solidFill>
              <a:latin typeface="標楷體" pitchFamily="65" charset="-120"/>
              <a:ea typeface="標楷體" pitchFamily="65" charset="-120"/>
            </a:endParaRPr>
          </a:p>
        </p:txBody>
      </p:sp>
      <p:pic>
        <p:nvPicPr>
          <p:cNvPr id="12" name="內容版面配置區 3" descr="描述: Lanew.jpg"/>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25191" y="0"/>
            <a:ext cx="1733550" cy="1485900"/>
          </a:xfrm>
          <a:prstGeom prst="rect">
            <a:avLst/>
          </a:prstGeom>
          <a:noFill/>
          <a:ln>
            <a:noFill/>
          </a:ln>
        </p:spPr>
      </p:pic>
    </p:spTree>
    <p:extLst>
      <p:ext uri="{BB962C8B-B14F-4D97-AF65-F5344CB8AC3E}">
        <p14:creationId xmlns:p14="http://schemas.microsoft.com/office/powerpoint/2010/main" val="1112890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i="1" dirty="0">
                <a:effectLst>
                  <a:outerShdw blurRad="50800" dist="38100" dir="5400000" algn="t" rotWithShape="0">
                    <a:prstClr val="black">
                      <a:alpha val="40000"/>
                    </a:prstClr>
                  </a:outerShdw>
                </a:effectLst>
                <a:latin typeface="標楷體" pitchFamily="65" charset="-120"/>
                <a:ea typeface="標楷體" pitchFamily="65" charset="-120"/>
              </a:rPr>
              <a:t>消費者認知與行為分析</a:t>
            </a:r>
            <a:endParaRPr lang="zh-TW" altLang="en-US" dirty="0"/>
          </a:p>
        </p:txBody>
      </p:sp>
      <p:pic>
        <p:nvPicPr>
          <p:cNvPr id="4" name="內容版面配置區 3" descr="描述: Lanew.jpg"/>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25191" y="0"/>
            <a:ext cx="1733550" cy="1485900"/>
          </a:xfrm>
          <a:prstGeom prst="rect">
            <a:avLst/>
          </a:prstGeom>
          <a:noFill/>
          <a:ln>
            <a:noFill/>
          </a:ln>
        </p:spPr>
      </p:pic>
      <p:graphicFrame>
        <p:nvGraphicFramePr>
          <p:cNvPr id="5" name="內容版面配置區 4"/>
          <p:cNvGraphicFramePr>
            <a:graphicFrameLocks noGrp="1"/>
          </p:cNvGraphicFramePr>
          <p:nvPr>
            <p:ph idx="1"/>
            <p:extLst>
              <p:ext uri="{D42A27DB-BD31-4B8C-83A1-F6EECF244321}">
                <p14:modId xmlns:p14="http://schemas.microsoft.com/office/powerpoint/2010/main" val="1397166939"/>
              </p:ext>
            </p:extLst>
          </p:nvPr>
        </p:nvGraphicFramePr>
        <p:xfrm>
          <a:off x="467544" y="1556792"/>
          <a:ext cx="3096344"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圖表 5"/>
          <p:cNvGraphicFramePr>
            <a:graphicFrameLocks/>
          </p:cNvGraphicFramePr>
          <p:nvPr>
            <p:extLst>
              <p:ext uri="{D42A27DB-BD31-4B8C-83A1-F6EECF244321}">
                <p14:modId xmlns:p14="http://schemas.microsoft.com/office/powerpoint/2010/main" val="296569349"/>
              </p:ext>
            </p:extLst>
          </p:nvPr>
        </p:nvGraphicFramePr>
        <p:xfrm>
          <a:off x="5292080" y="1628800"/>
          <a:ext cx="3338381" cy="2520280"/>
        </p:xfrm>
        <a:graphic>
          <a:graphicData uri="http://schemas.openxmlformats.org/drawingml/2006/chart">
            <c:chart xmlns:c="http://schemas.openxmlformats.org/drawingml/2006/chart" xmlns:r="http://schemas.openxmlformats.org/officeDocument/2006/relationships" r:id="rId4"/>
          </a:graphicData>
        </a:graphic>
      </p:graphicFrame>
      <p:sp>
        <p:nvSpPr>
          <p:cNvPr id="7" name="文字方塊 6"/>
          <p:cNvSpPr txBox="1"/>
          <p:nvPr/>
        </p:nvSpPr>
        <p:spPr>
          <a:xfrm>
            <a:off x="755576" y="4293096"/>
            <a:ext cx="2808312" cy="400110"/>
          </a:xfrm>
          <a:prstGeom prst="rect">
            <a:avLst/>
          </a:prstGeom>
          <a:noFill/>
        </p:spPr>
        <p:txBody>
          <a:bodyPr wrap="square" rtlCol="0">
            <a:spAutoFit/>
          </a:bodyPr>
          <a:lstStyle/>
          <a:p>
            <a:r>
              <a:rPr lang="zh-TW" altLang="zh-TW" sz="2000" b="1" i="1" dirty="0">
                <a:latin typeface="標楷體" pitchFamily="65" charset="-120"/>
                <a:ea typeface="標楷體" pitchFamily="65" charset="-120"/>
              </a:rPr>
              <a:t>圖</a:t>
            </a:r>
            <a:r>
              <a:rPr lang="en-US" altLang="zh-TW" sz="2000" b="1" i="1" dirty="0">
                <a:latin typeface="標楷體" pitchFamily="65" charset="-120"/>
                <a:ea typeface="標楷體" pitchFamily="65" charset="-120"/>
              </a:rPr>
              <a:t>7</a:t>
            </a:r>
            <a:r>
              <a:rPr lang="zh-TW" altLang="zh-TW" sz="2000" b="1" i="1" dirty="0">
                <a:latin typeface="標楷體" pitchFamily="65" charset="-120"/>
                <a:ea typeface="標楷體" pitchFamily="65" charset="-120"/>
              </a:rPr>
              <a:t>：前往交通方式</a:t>
            </a:r>
            <a:endParaRPr lang="zh-TW" altLang="en-US" sz="2000" b="1" i="1" dirty="0">
              <a:latin typeface="標楷體" pitchFamily="65" charset="-120"/>
              <a:ea typeface="標楷體" pitchFamily="65" charset="-120"/>
            </a:endParaRPr>
          </a:p>
        </p:txBody>
      </p:sp>
      <p:sp>
        <p:nvSpPr>
          <p:cNvPr id="8" name="文字方塊 7"/>
          <p:cNvSpPr txBox="1"/>
          <p:nvPr/>
        </p:nvSpPr>
        <p:spPr>
          <a:xfrm>
            <a:off x="5796136" y="4293096"/>
            <a:ext cx="2664296" cy="400110"/>
          </a:xfrm>
          <a:prstGeom prst="rect">
            <a:avLst/>
          </a:prstGeom>
          <a:noFill/>
        </p:spPr>
        <p:txBody>
          <a:bodyPr wrap="square" rtlCol="0">
            <a:spAutoFit/>
          </a:bodyPr>
          <a:lstStyle/>
          <a:p>
            <a:r>
              <a:rPr lang="zh-TW" altLang="zh-TW" sz="2000" b="1" i="1" dirty="0">
                <a:latin typeface="標楷體" pitchFamily="65" charset="-120"/>
                <a:ea typeface="標楷體" pitchFamily="65" charset="-120"/>
              </a:rPr>
              <a:t>圖</a:t>
            </a:r>
            <a:r>
              <a:rPr lang="en-US" altLang="zh-TW" sz="2000" b="1" i="1" dirty="0">
                <a:latin typeface="標楷體" pitchFamily="65" charset="-120"/>
                <a:ea typeface="標楷體" pitchFamily="65" charset="-120"/>
              </a:rPr>
              <a:t>8</a:t>
            </a:r>
            <a:r>
              <a:rPr lang="zh-TW" altLang="zh-TW" sz="2000" b="1" i="1" dirty="0">
                <a:latin typeface="標楷體" pitchFamily="65" charset="-120"/>
                <a:ea typeface="標楷體" pitchFamily="65" charset="-120"/>
              </a:rPr>
              <a:t>：如何得知</a:t>
            </a:r>
            <a:r>
              <a:rPr lang="en-US" altLang="zh-TW" sz="2000" b="1" i="1" dirty="0">
                <a:latin typeface="標楷體" pitchFamily="65" charset="-120"/>
                <a:ea typeface="標楷體" pitchFamily="65" charset="-120"/>
              </a:rPr>
              <a:t>La new</a:t>
            </a:r>
            <a:endParaRPr lang="zh-TW" altLang="en-US" sz="2000" b="1" i="1" dirty="0">
              <a:latin typeface="標楷體" pitchFamily="65" charset="-120"/>
              <a:ea typeface="標楷體" pitchFamily="65" charset="-120"/>
            </a:endParaRPr>
          </a:p>
        </p:txBody>
      </p:sp>
      <p:sp>
        <p:nvSpPr>
          <p:cNvPr id="9" name="文字方塊 8"/>
          <p:cNvSpPr txBox="1"/>
          <p:nvPr/>
        </p:nvSpPr>
        <p:spPr>
          <a:xfrm>
            <a:off x="305780" y="5229200"/>
            <a:ext cx="3707904" cy="1323439"/>
          </a:xfrm>
          <a:prstGeom prst="rect">
            <a:avLst/>
          </a:prstGeom>
          <a:noFill/>
        </p:spPr>
        <p:txBody>
          <a:bodyPr wrap="square" rtlCol="0">
            <a:spAutoFit/>
            <a:scene3d>
              <a:camera prst="orthographicFront"/>
              <a:lightRig rig="threePt" dir="t"/>
            </a:scene3d>
            <a:sp3d extrusionH="57150">
              <a:bevelT w="38100" h="38100"/>
            </a:sp3d>
          </a:bodyPr>
          <a:lstStyle/>
          <a:p>
            <a:r>
              <a:rPr lang="en-US" altLang="zh-TW" dirty="0" smtClean="0"/>
              <a:t>    </a:t>
            </a:r>
            <a:r>
              <a:rPr lang="zh-TW" altLang="zh-TW" sz="2000" dirty="0" smtClean="0">
                <a:latin typeface="標楷體" pitchFamily="65" charset="-120"/>
                <a:ea typeface="標楷體" pitchFamily="65" charset="-120"/>
              </a:rPr>
              <a:t>由</a:t>
            </a:r>
            <a:r>
              <a:rPr lang="zh-TW" altLang="zh-TW" sz="2000" dirty="0">
                <a:latin typeface="標楷體" pitchFamily="65" charset="-120"/>
                <a:ea typeface="標楷體" pitchFamily="65" charset="-120"/>
              </a:rPr>
              <a:t>圖</a:t>
            </a:r>
            <a:r>
              <a:rPr lang="en-US" altLang="zh-TW" sz="2000" dirty="0">
                <a:latin typeface="標楷體" pitchFamily="65" charset="-120"/>
                <a:ea typeface="標楷體" pitchFamily="65" charset="-120"/>
              </a:rPr>
              <a:t>7</a:t>
            </a:r>
            <a:r>
              <a:rPr lang="zh-TW" altLang="zh-TW" sz="2000" dirty="0">
                <a:latin typeface="標楷體" pitchFamily="65" charset="-120"/>
                <a:ea typeface="標楷體" pitchFamily="65" charset="-120"/>
              </a:rPr>
              <a:t>，我們所調查的門市離捷運站不遠，因此搭乘大眾運輸工具佔多數，而汽機車比較普遍所以佔了</a:t>
            </a:r>
            <a:r>
              <a:rPr lang="zh-TW" altLang="zh-TW" sz="2000" dirty="0" smtClean="0">
                <a:latin typeface="標楷體" pitchFamily="65" charset="-120"/>
                <a:ea typeface="標楷體" pitchFamily="65" charset="-120"/>
              </a:rPr>
              <a:t>大部分</a:t>
            </a:r>
            <a:r>
              <a:rPr lang="zh-TW" altLang="en-US" sz="2000" dirty="0" smtClean="0">
                <a:latin typeface="標楷體" pitchFamily="65" charset="-120"/>
                <a:ea typeface="標楷體" pitchFamily="65" charset="-120"/>
              </a:rPr>
              <a:t>。</a:t>
            </a:r>
            <a:endParaRPr lang="zh-TW" altLang="en-US" sz="2000" dirty="0">
              <a:latin typeface="標楷體" pitchFamily="65" charset="-120"/>
              <a:ea typeface="標楷體" pitchFamily="65" charset="-120"/>
            </a:endParaRPr>
          </a:p>
        </p:txBody>
      </p:sp>
      <p:sp>
        <p:nvSpPr>
          <p:cNvPr id="10" name="文字方塊 9"/>
          <p:cNvSpPr txBox="1"/>
          <p:nvPr/>
        </p:nvSpPr>
        <p:spPr>
          <a:xfrm>
            <a:off x="5580112" y="5229200"/>
            <a:ext cx="3096344" cy="1323439"/>
          </a:xfrm>
          <a:prstGeom prst="rect">
            <a:avLst/>
          </a:prstGeom>
          <a:noFill/>
        </p:spPr>
        <p:txBody>
          <a:bodyPr wrap="square" rtlCol="0">
            <a:spAutoFit/>
            <a:scene3d>
              <a:camera prst="orthographicFront"/>
              <a:lightRig rig="threePt" dir="t"/>
            </a:scene3d>
            <a:sp3d extrusionH="57150">
              <a:bevelT w="38100" h="38100"/>
            </a:sp3d>
          </a:bodyPr>
          <a:lstStyle/>
          <a:p>
            <a:r>
              <a:rPr lang="zh-TW" altLang="en-US" dirty="0" smtClean="0"/>
              <a:t>     </a:t>
            </a:r>
            <a:r>
              <a:rPr lang="zh-TW" altLang="zh-TW" sz="2000" dirty="0" smtClean="0">
                <a:latin typeface="標楷體" pitchFamily="65" charset="-120"/>
                <a:ea typeface="標楷體" pitchFamily="65" charset="-120"/>
              </a:rPr>
              <a:t>由</a:t>
            </a:r>
            <a:r>
              <a:rPr lang="zh-TW" altLang="zh-TW" sz="2000" dirty="0">
                <a:latin typeface="標楷體" pitchFamily="65" charset="-120"/>
                <a:ea typeface="標楷體" pitchFamily="65" charset="-120"/>
              </a:rPr>
              <a:t>圖</a:t>
            </a:r>
            <a:r>
              <a:rPr lang="en-US" altLang="zh-TW" sz="2000" dirty="0">
                <a:latin typeface="標楷體" pitchFamily="65" charset="-120"/>
                <a:ea typeface="標楷體" pitchFamily="65" charset="-120"/>
              </a:rPr>
              <a:t>8</a:t>
            </a:r>
            <a:r>
              <a:rPr lang="zh-TW" altLang="zh-TW" sz="2000" dirty="0">
                <a:latin typeface="標楷體" pitchFamily="65" charset="-120"/>
                <a:ea typeface="標楷體" pitchFamily="65" charset="-120"/>
              </a:rPr>
              <a:t>得知，大部分的消費者都有再上網的</a:t>
            </a:r>
            <a:r>
              <a:rPr lang="zh-TW" altLang="zh-TW" sz="2000" dirty="0" smtClean="0">
                <a:latin typeface="標楷體" pitchFamily="65" charset="-120"/>
                <a:ea typeface="標楷體" pitchFamily="65" charset="-120"/>
              </a:rPr>
              <a:t>習慣，</a:t>
            </a:r>
            <a:r>
              <a:rPr lang="zh-TW" altLang="zh-TW" sz="2000" dirty="0">
                <a:latin typeface="標楷體" pitchFamily="65" charset="-120"/>
                <a:ea typeface="標楷體" pitchFamily="65" charset="-120"/>
              </a:rPr>
              <a:t>因此在此部分就佔了</a:t>
            </a:r>
            <a:r>
              <a:rPr lang="zh-TW" altLang="zh-TW" sz="2000" dirty="0" smtClean="0">
                <a:latin typeface="標楷體" pitchFamily="65" charset="-120"/>
                <a:ea typeface="標楷體" pitchFamily="65" charset="-120"/>
              </a:rPr>
              <a:t>將近一半</a:t>
            </a:r>
            <a:r>
              <a:rPr lang="zh-TW" altLang="en-US" dirty="0" smtClean="0"/>
              <a:t>。</a:t>
            </a:r>
            <a:endParaRPr lang="zh-TW" altLang="en-US" dirty="0"/>
          </a:p>
        </p:txBody>
      </p:sp>
    </p:spTree>
    <p:extLst>
      <p:ext uri="{BB962C8B-B14F-4D97-AF65-F5344CB8AC3E}">
        <p14:creationId xmlns:p14="http://schemas.microsoft.com/office/powerpoint/2010/main" val="414323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線圖說文字 1 8"/>
          <p:cNvSpPr/>
          <p:nvPr/>
        </p:nvSpPr>
        <p:spPr>
          <a:xfrm>
            <a:off x="4860032" y="1700808"/>
            <a:ext cx="4084901" cy="3024336"/>
          </a:xfrm>
          <a:prstGeom prst="borderCallout1">
            <a:avLst>
              <a:gd name="adj1" fmla="val 13365"/>
              <a:gd name="adj2" fmla="val -54"/>
              <a:gd name="adj3" fmla="val 44161"/>
              <a:gd name="adj4" fmla="val -346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zh-TW" i="1" dirty="0">
                <a:effectLst>
                  <a:outerShdw blurRad="50800" dist="38100" dir="5400000" algn="t" rotWithShape="0">
                    <a:prstClr val="black">
                      <a:alpha val="40000"/>
                    </a:prstClr>
                  </a:outerShdw>
                </a:effectLst>
                <a:latin typeface="標楷體" pitchFamily="65" charset="-120"/>
                <a:ea typeface="標楷體" pitchFamily="65" charset="-120"/>
              </a:rPr>
              <a:t>消費者認知與行為分析</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929194687"/>
              </p:ext>
            </p:extLst>
          </p:nvPr>
        </p:nvGraphicFramePr>
        <p:xfrm>
          <a:off x="323528" y="1484784"/>
          <a:ext cx="4824536"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5"/>
          <p:cNvSpPr txBox="1"/>
          <p:nvPr/>
        </p:nvSpPr>
        <p:spPr>
          <a:xfrm>
            <a:off x="971600" y="6117527"/>
            <a:ext cx="4032448" cy="461665"/>
          </a:xfrm>
          <a:prstGeom prst="rect">
            <a:avLst/>
          </a:prstGeom>
          <a:noFill/>
        </p:spPr>
        <p:txBody>
          <a:bodyPr wrap="square" rtlCol="0">
            <a:spAutoFit/>
          </a:bodyPr>
          <a:lstStyle/>
          <a:p>
            <a:r>
              <a:rPr lang="zh-TW" altLang="zh-TW" sz="2400" b="1" i="1" dirty="0">
                <a:latin typeface="標楷體" pitchFamily="65" charset="-120"/>
                <a:ea typeface="標楷體" pitchFamily="65" charset="-120"/>
              </a:rPr>
              <a:t>圖</a:t>
            </a:r>
            <a:r>
              <a:rPr lang="en-US" altLang="zh-TW" sz="2400" b="1" i="1" dirty="0">
                <a:latin typeface="標楷體" pitchFamily="65" charset="-120"/>
                <a:ea typeface="標楷體" pitchFamily="65" charset="-120"/>
              </a:rPr>
              <a:t>2</a:t>
            </a:r>
            <a:r>
              <a:rPr lang="zh-TW" altLang="zh-TW" sz="2400" b="1" i="1" dirty="0">
                <a:latin typeface="標楷體" pitchFamily="65" charset="-120"/>
                <a:ea typeface="標楷體" pitchFamily="65" charset="-120"/>
              </a:rPr>
              <a:t>：是否在</a:t>
            </a:r>
            <a:r>
              <a:rPr lang="en-US" altLang="zh-TW" sz="2400" b="1" i="1" dirty="0">
                <a:latin typeface="標楷體" pitchFamily="65" charset="-120"/>
                <a:ea typeface="標楷體" pitchFamily="65" charset="-120"/>
              </a:rPr>
              <a:t>La new</a:t>
            </a:r>
            <a:r>
              <a:rPr lang="zh-TW" altLang="zh-TW" sz="2400" b="1" i="1" dirty="0">
                <a:latin typeface="標楷體" pitchFamily="65" charset="-120"/>
                <a:ea typeface="標楷體" pitchFamily="65" charset="-120"/>
              </a:rPr>
              <a:t>消費過</a:t>
            </a:r>
            <a:endParaRPr lang="zh-TW" altLang="en-US" sz="2400" b="1" i="1" dirty="0">
              <a:latin typeface="標楷體" pitchFamily="65" charset="-120"/>
              <a:ea typeface="標楷體" pitchFamily="65" charset="-120"/>
            </a:endParaRPr>
          </a:p>
        </p:txBody>
      </p:sp>
      <p:sp>
        <p:nvSpPr>
          <p:cNvPr id="8" name="文字方塊 7"/>
          <p:cNvSpPr txBox="1"/>
          <p:nvPr/>
        </p:nvSpPr>
        <p:spPr>
          <a:xfrm>
            <a:off x="5210294" y="2243480"/>
            <a:ext cx="3384376" cy="1938992"/>
          </a:xfrm>
          <a:prstGeom prst="rect">
            <a:avLst/>
          </a:prstGeom>
          <a:noFill/>
        </p:spPr>
        <p:txBody>
          <a:bodyPr wrap="square" rtlCol="0">
            <a:spAutoFit/>
          </a:bodyPr>
          <a:lstStyle/>
          <a:p>
            <a:r>
              <a:rPr lang="zh-TW" altLang="en-US" sz="2400" dirty="0" smtClean="0">
                <a:latin typeface="標楷體" pitchFamily="65" charset="-120"/>
                <a:ea typeface="標楷體" pitchFamily="65" charset="-120"/>
              </a:rPr>
              <a:t>    </a:t>
            </a:r>
            <a:r>
              <a:rPr lang="zh-TW" altLang="zh-TW"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由</a:t>
            </a:r>
            <a:r>
              <a:rPr lang="zh-TW"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圖</a:t>
            </a:r>
            <a:r>
              <a:rPr lang="en-US"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2</a:t>
            </a:r>
            <a:r>
              <a:rPr lang="zh-TW"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可得知，到</a:t>
            </a:r>
            <a:r>
              <a:rPr lang="en-US"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La new</a:t>
            </a:r>
            <a:r>
              <a:rPr lang="zh-TW"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消費過的佔</a:t>
            </a:r>
            <a:r>
              <a:rPr lang="en-US"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84%</a:t>
            </a:r>
            <a:r>
              <a:rPr lang="zh-TW"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，沒有消費過的佔</a:t>
            </a:r>
            <a:r>
              <a:rPr lang="en-US"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16%</a:t>
            </a:r>
            <a:r>
              <a:rPr lang="zh-TW"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，由此可知大部分的人都有到</a:t>
            </a:r>
            <a:r>
              <a:rPr lang="en-US"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La new</a:t>
            </a:r>
            <a:r>
              <a:rPr lang="zh-TW"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rPr>
              <a:t>消費過，</a:t>
            </a:r>
            <a:endParaRPr lang="zh-TW"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itchFamily="65" charset="-120"/>
              <a:ea typeface="標楷體" pitchFamily="65" charset="-120"/>
            </a:endParaRPr>
          </a:p>
        </p:txBody>
      </p:sp>
      <p:pic>
        <p:nvPicPr>
          <p:cNvPr id="10" name="內容版面配置區 3" descr="描述: Lanew.jpg"/>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25191" y="0"/>
            <a:ext cx="1733550" cy="1485900"/>
          </a:xfrm>
          <a:prstGeom prst="rect">
            <a:avLst/>
          </a:prstGeom>
          <a:noFill/>
          <a:ln>
            <a:noFill/>
          </a:ln>
        </p:spPr>
      </p:pic>
      <p:pic>
        <p:nvPicPr>
          <p:cNvPr id="11" name="圖片 10"/>
          <p:cNvPicPr>
            <a:picLocks noChangeAspect="1"/>
          </p:cNvPicPr>
          <p:nvPr/>
        </p:nvPicPr>
        <p:blipFill>
          <a:blip r:embed="rId4">
            <a:extLst>
              <a:ext uri="{BEBA8EAE-BF5A-486C-A8C5-ECC9F3942E4B}">
                <a14:imgProps xmlns:a14="http://schemas.microsoft.com/office/drawing/2010/main">
                  <a14:imgLayer r:embed="rId5">
                    <a14:imgEffect>
                      <a14:backgroundRemoval t="1422" b="96682" l="0" r="99582">
                        <a14:foregroundMark x1="74059" y1="55924" x2="74059" y2="55924"/>
                        <a14:foregroundMark x1="62762" y1="49289" x2="62762" y2="49289"/>
                        <a14:foregroundMark x1="63598" y1="63033" x2="63598" y2="63033"/>
                        <a14:foregroundMark x1="62343" y1="63033" x2="62343" y2="63033"/>
                        <a14:foregroundMark x1="61506" y1="61611" x2="61506" y2="61611"/>
                        <a14:foregroundMark x1="65690" y1="49289" x2="65690" y2="49289"/>
                        <a14:foregroundMark x1="82427" y1="79147" x2="82427" y2="79147"/>
                        <a14:foregroundMark x1="87866" y1="85782" x2="87866" y2="85782"/>
                        <a14:foregroundMark x1="69038" y1="83886" x2="69038" y2="83886"/>
                        <a14:foregroundMark x1="59414" y1="36967" x2="59414" y2="36967"/>
                        <a14:foregroundMark x1="78661" y1="90521" x2="78661" y2="90521"/>
                        <a14:foregroundMark x1="84937" y1="88626" x2="84937" y2="88626"/>
                        <a14:foregroundMark x1="85356" y1="43128" x2="85356" y2="43128"/>
                        <a14:foregroundMark x1="85356" y1="43128" x2="85356" y2="43128"/>
                      </a14:backgroundRemoval>
                    </a14:imgEffect>
                  </a14:imgLayer>
                </a14:imgProps>
              </a:ext>
              <a:ext uri="{28A0092B-C50C-407E-A947-70E740481C1C}">
                <a14:useLocalDpi xmlns:a14="http://schemas.microsoft.com/office/drawing/2010/main" val="0"/>
              </a:ext>
            </a:extLst>
          </a:blip>
          <a:stretch>
            <a:fillRect/>
          </a:stretch>
        </p:blipFill>
        <p:spPr>
          <a:xfrm>
            <a:off x="5940153" y="4848225"/>
            <a:ext cx="2623276" cy="2009775"/>
          </a:xfrm>
          <a:prstGeom prst="rect">
            <a:avLst/>
          </a:prstGeom>
        </p:spPr>
      </p:pic>
    </p:spTree>
    <p:extLst>
      <p:ext uri="{BB962C8B-B14F-4D97-AF65-F5344CB8AC3E}">
        <p14:creationId xmlns:p14="http://schemas.microsoft.com/office/powerpoint/2010/main" val="212596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線圖說文字 1 6"/>
          <p:cNvSpPr/>
          <p:nvPr/>
        </p:nvSpPr>
        <p:spPr>
          <a:xfrm>
            <a:off x="4283968" y="1268760"/>
            <a:ext cx="4392488" cy="2232248"/>
          </a:xfrm>
          <a:prstGeom prst="borderCallout1">
            <a:avLst>
              <a:gd name="adj1" fmla="val 12016"/>
              <a:gd name="adj2" fmla="val -348"/>
              <a:gd name="adj3" fmla="val 38991"/>
              <a:gd name="adj4" fmla="val -31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根據</a:t>
            </a:r>
            <a:r>
              <a:rPr lang="zh-TW" altLang="zh-TW" sz="2400" dirty="0">
                <a:latin typeface="標楷體" pitchFamily="65" charset="-120"/>
                <a:ea typeface="標楷體" pitchFamily="65" charset="-120"/>
              </a:rPr>
              <a:t>圖</a:t>
            </a:r>
            <a:r>
              <a:rPr lang="en-US" altLang="zh-TW" sz="2400" dirty="0">
                <a:latin typeface="標楷體" pitchFamily="65" charset="-120"/>
                <a:ea typeface="標楷體" pitchFamily="65" charset="-120"/>
              </a:rPr>
              <a:t>9</a:t>
            </a:r>
            <a:r>
              <a:rPr lang="zh-TW" altLang="zh-TW" sz="2400" dirty="0" smtClean="0">
                <a:latin typeface="標楷體" pitchFamily="65" charset="-120"/>
                <a:ea typeface="標楷體" pitchFamily="65" charset="-120"/>
              </a:rPr>
              <a:t>得知，</a:t>
            </a:r>
            <a:r>
              <a:rPr lang="en-US" altLang="zh-TW" sz="2400" dirty="0" smtClean="0">
                <a:latin typeface="標楷體" pitchFamily="65" charset="-120"/>
                <a:ea typeface="標楷體" pitchFamily="65" charset="-120"/>
              </a:rPr>
              <a:t>La </a:t>
            </a:r>
            <a:r>
              <a:rPr lang="en-US" altLang="zh-TW" sz="2400" dirty="0">
                <a:latin typeface="標楷體" pitchFamily="65" charset="-120"/>
                <a:ea typeface="標楷體" pitchFamily="65" charset="-120"/>
              </a:rPr>
              <a:t>new</a:t>
            </a:r>
            <a:r>
              <a:rPr lang="zh-TW" altLang="zh-TW" sz="2400" dirty="0">
                <a:latin typeface="標楷體" pitchFamily="65" charset="-120"/>
                <a:ea typeface="標楷體" pitchFamily="65" charset="-120"/>
              </a:rPr>
              <a:t>皮鞋在這市場上佔有不可少的</a:t>
            </a:r>
            <a:r>
              <a:rPr lang="zh-TW" altLang="zh-TW" sz="2400" dirty="0" smtClean="0">
                <a:latin typeface="標楷體" pitchFamily="65" charset="-120"/>
                <a:ea typeface="標楷體" pitchFamily="65" charset="-120"/>
              </a:rPr>
              <a:t>地位</a:t>
            </a:r>
            <a:r>
              <a:rPr lang="zh-TW" altLang="zh-TW" sz="2400" dirty="0">
                <a:latin typeface="標楷體" pitchFamily="65" charset="-120"/>
                <a:ea typeface="標楷體" pitchFamily="65" charset="-120"/>
              </a:rPr>
              <a:t>，雖然</a:t>
            </a:r>
            <a:r>
              <a:rPr lang="en-US" altLang="zh-TW" sz="2400" dirty="0">
                <a:latin typeface="標楷體" pitchFamily="65" charset="-120"/>
                <a:ea typeface="標楷體" pitchFamily="65" charset="-120"/>
              </a:rPr>
              <a:t>La new</a:t>
            </a:r>
            <a:r>
              <a:rPr lang="zh-TW" altLang="zh-TW" sz="2400" dirty="0">
                <a:latin typeface="標楷體" pitchFamily="65" charset="-120"/>
                <a:ea typeface="標楷體" pitchFamily="65" charset="-120"/>
              </a:rPr>
              <a:t>品質好，但價格稍稍高了一點。</a:t>
            </a:r>
            <a:endParaRPr lang="zh-TW" altLang="en-US" sz="2400" dirty="0">
              <a:latin typeface="標楷體" pitchFamily="65" charset="-120"/>
              <a:ea typeface="標楷體" pitchFamily="65" charset="-120"/>
            </a:endParaRPr>
          </a:p>
        </p:txBody>
      </p:sp>
      <p:pic>
        <p:nvPicPr>
          <p:cNvPr id="4" name="內容版面配置區 3" descr="描述: Lanew.jpg"/>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25191" y="0"/>
            <a:ext cx="1733550" cy="1485900"/>
          </a:xfrm>
          <a:prstGeom prst="rect">
            <a:avLst/>
          </a:prstGeom>
          <a:noFill/>
          <a:ln>
            <a:noFill/>
          </a:ln>
        </p:spPr>
      </p:pic>
      <p:sp>
        <p:nvSpPr>
          <p:cNvPr id="2" name="標題 1"/>
          <p:cNvSpPr>
            <a:spLocks noGrp="1"/>
          </p:cNvSpPr>
          <p:nvPr>
            <p:ph type="title"/>
          </p:nvPr>
        </p:nvSpPr>
        <p:spPr/>
        <p:txBody>
          <a:bodyPr>
            <a:normAutofit/>
            <a:scene3d>
              <a:camera prst="orthographicFront"/>
              <a:lightRig rig="threePt" dir="t"/>
            </a:scene3d>
            <a:sp3d extrusionH="57150">
              <a:bevelT w="38100" h="38100"/>
            </a:sp3d>
          </a:bodyPr>
          <a:lstStyle/>
          <a:p>
            <a:pPr lvl="0"/>
            <a:r>
              <a:rPr lang="zh-TW" altLang="zh-TW" i="1" dirty="0">
                <a:effectLst>
                  <a:outerShdw blurRad="63500" sx="102000" sy="102000" algn="ctr" rotWithShape="0">
                    <a:prstClr val="black">
                      <a:alpha val="40000"/>
                    </a:prstClr>
                  </a:outerShdw>
                </a:effectLst>
                <a:latin typeface="標楷體" pitchFamily="65" charset="-120"/>
                <a:ea typeface="標楷體" pitchFamily="65" charset="-120"/>
              </a:rPr>
              <a:t>消費者</a:t>
            </a:r>
            <a:r>
              <a:rPr lang="zh-TW" altLang="zh-TW" i="1" dirty="0" smtClean="0">
                <a:effectLst>
                  <a:outerShdw blurRad="63500" sx="102000" sy="102000" algn="ctr" rotWithShape="0">
                    <a:prstClr val="black">
                      <a:alpha val="40000"/>
                    </a:prstClr>
                  </a:outerShdw>
                </a:effectLst>
                <a:latin typeface="標楷體" pitchFamily="65" charset="-120"/>
                <a:ea typeface="標楷體" pitchFamily="65" charset="-120"/>
              </a:rPr>
              <a:t>忠誠度</a:t>
            </a:r>
            <a:endParaRPr lang="zh-TW" altLang="en-US" i="1" dirty="0">
              <a:effectLst>
                <a:outerShdw blurRad="63500" sx="102000" sy="102000" algn="ctr" rotWithShape="0">
                  <a:prstClr val="black">
                    <a:alpha val="40000"/>
                  </a:prstClr>
                </a:outerShdw>
              </a:effectLst>
              <a:latin typeface="標楷體" pitchFamily="65" charset="-120"/>
              <a:ea typeface="標楷體" pitchFamily="65"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910721"/>
              </p:ext>
            </p:extLst>
          </p:nvPr>
        </p:nvGraphicFramePr>
        <p:xfrm>
          <a:off x="323528" y="1124744"/>
          <a:ext cx="3312368" cy="2807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圖表 5"/>
          <p:cNvGraphicFramePr>
            <a:graphicFrameLocks/>
          </p:cNvGraphicFramePr>
          <p:nvPr>
            <p:extLst>
              <p:ext uri="{D42A27DB-BD31-4B8C-83A1-F6EECF244321}">
                <p14:modId xmlns:p14="http://schemas.microsoft.com/office/powerpoint/2010/main" val="1731181255"/>
              </p:ext>
            </p:extLst>
          </p:nvPr>
        </p:nvGraphicFramePr>
        <p:xfrm>
          <a:off x="5148064" y="3717032"/>
          <a:ext cx="3677872" cy="2606030"/>
        </p:xfrm>
        <a:graphic>
          <a:graphicData uri="http://schemas.openxmlformats.org/drawingml/2006/chart">
            <c:chart xmlns:c="http://schemas.openxmlformats.org/drawingml/2006/chart" xmlns:r="http://schemas.openxmlformats.org/officeDocument/2006/relationships" r:id="rId4"/>
          </a:graphicData>
        </a:graphic>
      </p:graphicFrame>
      <p:sp>
        <p:nvSpPr>
          <p:cNvPr id="8" name="直線圖說文字 1 7"/>
          <p:cNvSpPr/>
          <p:nvPr/>
        </p:nvSpPr>
        <p:spPr>
          <a:xfrm>
            <a:off x="383677" y="4568219"/>
            <a:ext cx="3960440" cy="2160240"/>
          </a:xfrm>
          <a:prstGeom prst="borderCallout1">
            <a:avLst>
              <a:gd name="adj1" fmla="val 16476"/>
              <a:gd name="adj2" fmla="val 99798"/>
              <a:gd name="adj3" fmla="val 24230"/>
              <a:gd name="adj4" fmla="val 1476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itchFamily="65" charset="-120"/>
                <a:ea typeface="標楷體" pitchFamily="65" charset="-120"/>
              </a:rPr>
              <a:t>   </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由</a:t>
            </a:r>
            <a:r>
              <a:rPr lang="zh-TW" altLang="zh-TW" sz="2400" dirty="0">
                <a:latin typeface="標楷體" pitchFamily="65" charset="-120"/>
                <a:ea typeface="標楷體" pitchFamily="65" charset="-120"/>
              </a:rPr>
              <a:t>圖</a:t>
            </a:r>
            <a:r>
              <a:rPr lang="en-US" altLang="zh-TW" sz="2400" dirty="0">
                <a:latin typeface="標楷體" pitchFamily="65" charset="-120"/>
                <a:ea typeface="標楷體" pitchFamily="65" charset="-120"/>
              </a:rPr>
              <a:t>10</a:t>
            </a:r>
            <a:r>
              <a:rPr lang="zh-TW" altLang="zh-TW" sz="2400" dirty="0">
                <a:latin typeface="標楷體" pitchFamily="65" charset="-120"/>
                <a:ea typeface="標楷體" pitchFamily="65" charset="-120"/>
              </a:rPr>
              <a:t>得知</a:t>
            </a:r>
            <a:r>
              <a:rPr lang="zh-TW" altLang="zh-TW" sz="2400" dirty="0" smtClean="0">
                <a:latin typeface="標楷體" pitchFamily="65" charset="-120"/>
                <a:ea typeface="標楷體" pitchFamily="65" charset="-120"/>
              </a:rPr>
              <a:t>，或許</a:t>
            </a:r>
            <a:r>
              <a:rPr lang="zh-TW" altLang="zh-TW" sz="2400" dirty="0">
                <a:latin typeface="標楷體" pitchFamily="65" charset="-120"/>
                <a:ea typeface="標楷體" pitchFamily="65" charset="-120"/>
              </a:rPr>
              <a:t>有些顧客會覺得網路上的的負面新聞而猶豫向他人推薦的意願。</a:t>
            </a:r>
          </a:p>
          <a:p>
            <a:pPr algn="ctr"/>
            <a:endParaRPr lang="zh-TW" altLang="en-US" dirty="0"/>
          </a:p>
        </p:txBody>
      </p:sp>
      <p:sp>
        <p:nvSpPr>
          <p:cNvPr id="9" name="文字方塊 8"/>
          <p:cNvSpPr txBox="1"/>
          <p:nvPr/>
        </p:nvSpPr>
        <p:spPr>
          <a:xfrm>
            <a:off x="730924" y="3861048"/>
            <a:ext cx="2736304" cy="369332"/>
          </a:xfrm>
          <a:prstGeom prst="rect">
            <a:avLst/>
          </a:prstGeom>
          <a:noFill/>
        </p:spPr>
        <p:txBody>
          <a:bodyPr wrap="square" rtlCol="0">
            <a:spAutoFit/>
          </a:bodyPr>
          <a:lstStyle/>
          <a:p>
            <a:r>
              <a:rPr lang="zh-TW" altLang="zh-TW" b="1" i="1" dirty="0">
                <a:latin typeface="標楷體" pitchFamily="65" charset="-120"/>
                <a:ea typeface="標楷體" pitchFamily="65" charset="-120"/>
              </a:rPr>
              <a:t>圖</a:t>
            </a:r>
            <a:r>
              <a:rPr lang="en-US" altLang="zh-TW" b="1" i="1" dirty="0">
                <a:latin typeface="標楷體" pitchFamily="65" charset="-120"/>
                <a:ea typeface="標楷體" pitchFamily="65" charset="-120"/>
              </a:rPr>
              <a:t>9</a:t>
            </a:r>
            <a:r>
              <a:rPr lang="zh-TW" altLang="zh-TW" b="1" i="1" dirty="0">
                <a:latin typeface="標楷體" pitchFamily="65" charset="-120"/>
                <a:ea typeface="標楷體" pitchFamily="65" charset="-120"/>
              </a:rPr>
              <a:t>：再度消費意願</a:t>
            </a:r>
            <a:endParaRPr lang="zh-TW" altLang="en-US" b="1" i="1" dirty="0">
              <a:latin typeface="標楷體" pitchFamily="65" charset="-120"/>
              <a:ea typeface="標楷體" pitchFamily="65" charset="-120"/>
            </a:endParaRPr>
          </a:p>
        </p:txBody>
      </p:sp>
      <p:sp>
        <p:nvSpPr>
          <p:cNvPr id="11" name="文字方塊 10"/>
          <p:cNvSpPr txBox="1"/>
          <p:nvPr/>
        </p:nvSpPr>
        <p:spPr>
          <a:xfrm>
            <a:off x="5004048" y="6227219"/>
            <a:ext cx="3672408" cy="369332"/>
          </a:xfrm>
          <a:prstGeom prst="rect">
            <a:avLst/>
          </a:prstGeom>
          <a:noFill/>
        </p:spPr>
        <p:txBody>
          <a:bodyPr wrap="square" rtlCol="0">
            <a:spAutoFit/>
          </a:bodyPr>
          <a:lstStyle/>
          <a:p>
            <a:r>
              <a:rPr lang="zh-TW" altLang="zh-TW" b="1" i="1" dirty="0">
                <a:latin typeface="標楷體" pitchFamily="65" charset="-120"/>
                <a:ea typeface="標楷體" pitchFamily="65" charset="-120"/>
              </a:rPr>
              <a:t>圖</a:t>
            </a:r>
            <a:r>
              <a:rPr lang="en-US" altLang="zh-TW" b="1" i="1" dirty="0">
                <a:latin typeface="標楷體" pitchFamily="65" charset="-120"/>
                <a:ea typeface="標楷體" pitchFamily="65" charset="-120"/>
              </a:rPr>
              <a:t>10</a:t>
            </a:r>
            <a:r>
              <a:rPr lang="zh-TW" altLang="zh-TW" b="1" i="1" dirty="0">
                <a:latin typeface="標楷體" pitchFamily="65" charset="-120"/>
                <a:ea typeface="標楷體" pitchFamily="65" charset="-120"/>
              </a:rPr>
              <a:t>：向他人推薦</a:t>
            </a:r>
            <a:r>
              <a:rPr lang="en-US" altLang="zh-TW" b="1" i="1" dirty="0">
                <a:latin typeface="標楷體" pitchFamily="65" charset="-120"/>
                <a:ea typeface="標楷體" pitchFamily="65" charset="-120"/>
              </a:rPr>
              <a:t>La new</a:t>
            </a:r>
            <a:r>
              <a:rPr lang="zh-TW" altLang="zh-TW" b="1" i="1" dirty="0">
                <a:latin typeface="標楷體" pitchFamily="65" charset="-120"/>
                <a:ea typeface="標楷體" pitchFamily="65" charset="-120"/>
              </a:rPr>
              <a:t>的意願</a:t>
            </a:r>
            <a:endParaRPr lang="zh-TW" altLang="en-US" b="1" i="1" dirty="0">
              <a:latin typeface="標楷體" pitchFamily="65" charset="-120"/>
              <a:ea typeface="標楷體" pitchFamily="65" charset="-120"/>
            </a:endParaRPr>
          </a:p>
        </p:txBody>
      </p:sp>
    </p:spTree>
    <p:extLst>
      <p:ext uri="{BB962C8B-B14F-4D97-AF65-F5344CB8AC3E}">
        <p14:creationId xmlns:p14="http://schemas.microsoft.com/office/powerpoint/2010/main" val="257836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i="1" dirty="0">
                <a:effectLst>
                  <a:reflection blurRad="6350" stA="55000" endA="300" endPos="45500" dir="5400000" sy="-100000" algn="bl" rotWithShape="0"/>
                </a:effectLst>
                <a:latin typeface="標楷體" pitchFamily="65" charset="-120"/>
                <a:ea typeface="標楷體" pitchFamily="65" charset="-120"/>
              </a:rPr>
              <a:t>結論與建議</a:t>
            </a:r>
            <a:endParaRPr lang="zh-TW" altLang="en-US" i="1" dirty="0">
              <a:effectLst>
                <a:reflection blurRad="6350" stA="55000" endA="300" endPos="45500" dir="5400000" sy="-100000" algn="bl" rotWithShape="0"/>
              </a:effectLst>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b="1" i="1" dirty="0" smtClean="0">
                <a:latin typeface="標楷體" pitchFamily="65" charset="-120"/>
                <a:ea typeface="標楷體" pitchFamily="65" charset="-120"/>
              </a:rPr>
              <a:t>結論</a:t>
            </a:r>
            <a:endParaRPr lang="zh-TW" altLang="en-US" b="1" i="1" dirty="0">
              <a:latin typeface="標楷體" pitchFamily="65" charset="-120"/>
              <a:ea typeface="標楷體" pitchFamily="65" charset="-120"/>
            </a:endParaRPr>
          </a:p>
        </p:txBody>
      </p:sp>
      <p:pic>
        <p:nvPicPr>
          <p:cNvPr id="4" name="內容版面配置區 3" descr="描述: Lanew.jpg"/>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25191" y="0"/>
            <a:ext cx="1733550" cy="1485900"/>
          </a:xfrm>
          <a:prstGeom prst="rect">
            <a:avLst/>
          </a:prstGeom>
          <a:noFill/>
          <a:ln>
            <a:noFill/>
          </a:ln>
        </p:spPr>
      </p:pic>
      <p:sp>
        <p:nvSpPr>
          <p:cNvPr id="5" name="圓角矩形 4"/>
          <p:cNvSpPr/>
          <p:nvPr/>
        </p:nvSpPr>
        <p:spPr>
          <a:xfrm>
            <a:off x="0" y="2420888"/>
            <a:ext cx="8964488" cy="41044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r>
              <a:rPr lang="zh-TW" altLang="en-US" b="1" spc="150" dirty="0" smtClean="0">
                <a:ln w="11430"/>
                <a:solidFill>
                  <a:srgbClr val="F8F8F8"/>
                </a:solidFill>
                <a:effectLst>
                  <a:outerShdw blurRad="25400" algn="tl" rotWithShape="0">
                    <a:srgbClr val="000000">
                      <a:alpha val="43000"/>
                    </a:srgbClr>
                  </a:outerShdw>
                </a:effectLst>
              </a:rPr>
              <a:t>        </a:t>
            </a:r>
            <a:r>
              <a:rPr lang="zh-TW" altLang="zh-TW"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標楷體" pitchFamily="65" charset="-120"/>
                <a:ea typeface="標楷體" pitchFamily="65" charset="-120"/>
              </a:rPr>
              <a:t>根據</a:t>
            </a:r>
            <a:r>
              <a:rPr lang="zh-TW" altLang="zh-TW"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標楷體" pitchFamily="65" charset="-120"/>
                <a:ea typeface="標楷體" pitchFamily="65" charset="-120"/>
              </a:rPr>
              <a:t>統計結果</a:t>
            </a:r>
            <a:r>
              <a:rPr lang="zh-TW" altLang="zh-TW"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標楷體" pitchFamily="65" charset="-120"/>
                <a:ea typeface="標楷體" pitchFamily="65" charset="-120"/>
              </a:rPr>
              <a:t>，</a:t>
            </a:r>
            <a:r>
              <a:rPr lang="en-US" altLang="zh-TW"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標楷體" pitchFamily="65" charset="-120"/>
                <a:ea typeface="標楷體" pitchFamily="65" charset="-120"/>
              </a:rPr>
              <a:t>La </a:t>
            </a:r>
            <a:r>
              <a:rPr lang="en-US" altLang="zh-TW"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標楷體" pitchFamily="65" charset="-120"/>
                <a:ea typeface="標楷體" pitchFamily="65" charset="-120"/>
              </a:rPr>
              <a:t>new</a:t>
            </a:r>
            <a:r>
              <a:rPr lang="zh-TW" altLang="zh-TW"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標楷體" pitchFamily="65" charset="-120"/>
                <a:ea typeface="標楷體" pitchFamily="65" charset="-120"/>
              </a:rPr>
              <a:t>以高級的材料、手工製作過程，並且價格不會太高，這讓</a:t>
            </a:r>
            <a:r>
              <a:rPr lang="en-US" altLang="zh-TW"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標楷體" pitchFamily="65" charset="-120"/>
                <a:ea typeface="標楷體" pitchFamily="65" charset="-120"/>
              </a:rPr>
              <a:t>La new</a:t>
            </a:r>
            <a:r>
              <a:rPr lang="zh-TW" altLang="zh-TW"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標楷體" pitchFamily="65" charset="-120"/>
                <a:ea typeface="標楷體" pitchFamily="65" charset="-120"/>
              </a:rPr>
              <a:t>在皮鞋的市場打出一片屬於自己的市場，而我們在更進一步調查結果，現今穿皮鞋的不只是上班族，學生也會穿到，而現在的皮鞋講求舒適、耐穿</a:t>
            </a:r>
            <a:r>
              <a:rPr lang="zh-TW" altLang="zh-TW"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標楷體" pitchFamily="65" charset="-120"/>
                <a:ea typeface="標楷體" pitchFamily="65" charset="-120"/>
              </a:rPr>
              <a:t>，而</a:t>
            </a:r>
            <a:r>
              <a:rPr lang="zh-TW" altLang="zh-TW"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標楷體" pitchFamily="65" charset="-120"/>
                <a:ea typeface="標楷體" pitchFamily="65" charset="-120"/>
              </a:rPr>
              <a:t>行銷方面則大多是透過網路以及顧客正面評論來推銷，可見消費者的傳染力不容小看。</a:t>
            </a:r>
          </a:p>
          <a:p>
            <a:pPr algn="ctr"/>
            <a:endParaRPr lang="zh-TW" alt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98852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i="1" dirty="0">
                <a:effectLst>
                  <a:reflection blurRad="6350" stA="55000" endA="300" endPos="45500" dir="5400000" sy="-100000" algn="bl" rotWithShape="0"/>
                </a:effectLst>
                <a:latin typeface="標楷體" pitchFamily="65" charset="-120"/>
                <a:ea typeface="標楷體" pitchFamily="65" charset="-120"/>
              </a:rPr>
              <a:t>結論與建議</a:t>
            </a:r>
            <a:endParaRPr lang="zh-TW" altLang="en-US" dirty="0"/>
          </a:p>
        </p:txBody>
      </p:sp>
      <p:sp>
        <p:nvSpPr>
          <p:cNvPr id="3" name="內容版面配置區 2"/>
          <p:cNvSpPr>
            <a:spLocks noGrp="1"/>
          </p:cNvSpPr>
          <p:nvPr>
            <p:ph idx="1"/>
          </p:nvPr>
        </p:nvSpPr>
        <p:spPr/>
        <p:txBody>
          <a:bodyPr/>
          <a:lstStyle/>
          <a:p>
            <a:pPr lvl="0"/>
            <a:r>
              <a:rPr lang="zh-TW" altLang="zh-TW" b="1" i="1" dirty="0" smtClean="0"/>
              <a:t>建議</a:t>
            </a:r>
            <a:endParaRPr lang="zh-TW" altLang="zh-TW" b="1" i="1" dirty="0"/>
          </a:p>
        </p:txBody>
      </p:sp>
      <p:pic>
        <p:nvPicPr>
          <p:cNvPr id="4" name="內容版面配置區 3" descr="描述: Lanew.jpg"/>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25191" y="0"/>
            <a:ext cx="1733550" cy="1485900"/>
          </a:xfrm>
          <a:prstGeom prst="rect">
            <a:avLst/>
          </a:prstGeom>
          <a:noFill/>
          <a:ln>
            <a:noFill/>
          </a:ln>
        </p:spPr>
      </p:pic>
      <p:graphicFrame>
        <p:nvGraphicFramePr>
          <p:cNvPr id="5" name="資料庫圖表 4"/>
          <p:cNvGraphicFramePr/>
          <p:nvPr>
            <p:extLst>
              <p:ext uri="{D42A27DB-BD31-4B8C-83A1-F6EECF244321}">
                <p14:modId xmlns:p14="http://schemas.microsoft.com/office/powerpoint/2010/main" val="83573356"/>
              </p:ext>
            </p:extLst>
          </p:nvPr>
        </p:nvGraphicFramePr>
        <p:xfrm>
          <a:off x="2051720" y="1464278"/>
          <a:ext cx="7008440" cy="5277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圖片 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9755713">
            <a:off x="-41341" y="4584805"/>
            <a:ext cx="1773956" cy="2159309"/>
          </a:xfrm>
          <a:prstGeom prst="rect">
            <a:avLst/>
          </a:prstGeom>
        </p:spPr>
      </p:pic>
    </p:spTree>
    <p:extLst>
      <p:ext uri="{BB962C8B-B14F-4D97-AF65-F5344CB8AC3E}">
        <p14:creationId xmlns:p14="http://schemas.microsoft.com/office/powerpoint/2010/main" val="188447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85728"/>
            <a:ext cx="8686800" cy="838200"/>
          </a:xfrm>
        </p:spPr>
        <p:txBody>
          <a:bodyPr>
            <a:normAutofit/>
          </a:bodyPr>
          <a:lstStyle/>
          <a:p>
            <a:pPr algn="just"/>
            <a:r>
              <a:rPr lang="zh-TW" altLang="en-US" sz="4800" i="1" dirty="0" smtClean="0">
                <a:solidFill>
                  <a:schemeClr val="bg2">
                    <a:lumMod val="50000"/>
                  </a:schemeClr>
                </a:solidFill>
                <a:effectLst>
                  <a:outerShdw blurRad="50800" dist="38100" dir="5400000" algn="t" rotWithShape="0">
                    <a:prstClr val="black">
                      <a:alpha val="40000"/>
                    </a:prstClr>
                  </a:outerShdw>
                  <a:reflection blurRad="12700" stA="48000" endA="300" endPos="55000" dir="5400000" sy="-90000" algn="bl" rotWithShape="0"/>
                </a:effectLst>
                <a:latin typeface="標楷體" pitchFamily="65" charset="-120"/>
                <a:ea typeface="標楷體" pitchFamily="65" charset="-120"/>
              </a:rPr>
              <a:t>研究動機、目的</a:t>
            </a:r>
            <a:endParaRPr lang="zh-TW" altLang="en-US" sz="4800" i="1" dirty="0">
              <a:solidFill>
                <a:schemeClr val="bg2">
                  <a:lumMod val="50000"/>
                </a:schemeClr>
              </a:solidFill>
              <a:effectLst>
                <a:outerShdw blurRad="50800" dist="38100" dir="5400000" algn="t" rotWithShape="0">
                  <a:prstClr val="black">
                    <a:alpha val="40000"/>
                  </a:prstClr>
                </a:outerShdw>
                <a:reflection blurRad="12700" stA="48000" endA="300" endPos="55000" dir="5400000" sy="-90000" algn="bl" rotWithShape="0"/>
              </a:effectLst>
              <a:latin typeface="標楷體" pitchFamily="65" charset="-120"/>
              <a:ea typeface="標楷體" pitchFamily="65" charset="-120"/>
            </a:endParaRPr>
          </a:p>
        </p:txBody>
      </p:sp>
      <p:sp>
        <p:nvSpPr>
          <p:cNvPr id="3" name="內容版面配置區 2"/>
          <p:cNvSpPr>
            <a:spLocks noGrp="1"/>
          </p:cNvSpPr>
          <p:nvPr>
            <p:ph idx="1"/>
          </p:nvPr>
        </p:nvSpPr>
        <p:spPr/>
        <p:txBody>
          <a:bodyPr/>
          <a:lstStyle/>
          <a:p>
            <a:endParaRPr lang="zh-TW" altLang="en-US" dirty="0"/>
          </a:p>
        </p:txBody>
      </p:sp>
      <p:sp>
        <p:nvSpPr>
          <p:cNvPr id="4" name="矩形圖說文字 3"/>
          <p:cNvSpPr/>
          <p:nvPr/>
        </p:nvSpPr>
        <p:spPr>
          <a:xfrm>
            <a:off x="285720" y="1643050"/>
            <a:ext cx="3643338" cy="4143404"/>
          </a:xfrm>
          <a:prstGeom prst="wedgeRectCallout">
            <a:avLst/>
          </a:prstGeom>
        </p:spPr>
        <p:style>
          <a:lnRef idx="1">
            <a:schemeClr val="accent6"/>
          </a:lnRef>
          <a:fillRef idx="3">
            <a:schemeClr val="accent6"/>
          </a:fillRef>
          <a:effectRef idx="2">
            <a:schemeClr val="accent6"/>
          </a:effectRef>
          <a:fontRef idx="minor">
            <a:schemeClr val="lt1"/>
          </a:fontRef>
        </p:style>
        <p:txBody>
          <a:bodyPr numCol="1" rtlCol="0" anchor="ctr"/>
          <a:lstStyle/>
          <a:p>
            <a:pPr algn="just">
              <a:lnSpc>
                <a:spcPct val="150000"/>
              </a:lnSpc>
            </a:pPr>
            <a:r>
              <a:rPr lang="en-US" altLang="zh-TW" sz="2400" b="1" dirty="0" smtClean="0">
                <a:latin typeface="標楷體" pitchFamily="65" charset="-120"/>
                <a:ea typeface="標楷體" pitchFamily="65" charset="-120"/>
              </a:rPr>
              <a:t>La</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new</a:t>
            </a:r>
            <a:r>
              <a:rPr lang="zh-TW" altLang="en-US" sz="2400" b="1" dirty="0" smtClean="0">
                <a:latin typeface="標楷體" pitchFamily="65" charset="-120"/>
                <a:ea typeface="標楷體" pitchFamily="65" charset="-120"/>
              </a:rPr>
              <a:t>對於鞋的製造以及品質都有很大的要求，這讓我們想對</a:t>
            </a:r>
            <a:r>
              <a:rPr lang="en-US" altLang="zh-TW" sz="2400" b="1" dirty="0" smtClean="0">
                <a:latin typeface="標楷體" pitchFamily="65" charset="-120"/>
                <a:ea typeface="標楷體" pitchFamily="65" charset="-120"/>
              </a:rPr>
              <a:t>La new</a:t>
            </a:r>
            <a:r>
              <a:rPr lang="zh-TW" altLang="en-US" sz="2400" b="1" dirty="0" smtClean="0">
                <a:latin typeface="標楷體" pitchFamily="65" charset="-120"/>
                <a:ea typeface="標楷體" pitchFamily="65" charset="-120"/>
              </a:rPr>
              <a:t>有更進一步的了解</a:t>
            </a:r>
            <a:r>
              <a:rPr lang="zh-TW" altLang="en-US" sz="2400" b="1" dirty="0">
                <a:latin typeface="標楷體" pitchFamily="65" charset="-120"/>
                <a:ea typeface="標楷體" pitchFamily="65" charset="-120"/>
              </a:rPr>
              <a:t>～！！</a:t>
            </a:r>
          </a:p>
        </p:txBody>
      </p:sp>
      <p:sp>
        <p:nvSpPr>
          <p:cNvPr id="6" name="矩形圖說文字 5"/>
          <p:cNvSpPr/>
          <p:nvPr/>
        </p:nvSpPr>
        <p:spPr>
          <a:xfrm rot="10800000">
            <a:off x="5000628" y="2500306"/>
            <a:ext cx="3786214" cy="4143404"/>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7" name="文字方塊 6"/>
          <p:cNvSpPr txBox="1"/>
          <p:nvPr/>
        </p:nvSpPr>
        <p:spPr>
          <a:xfrm>
            <a:off x="642910" y="6286520"/>
            <a:ext cx="2000264" cy="707886"/>
          </a:xfrm>
          <a:prstGeom prst="rect">
            <a:avLst/>
          </a:prstGeom>
          <a:noFill/>
        </p:spPr>
        <p:txBody>
          <a:bodyPr wrap="square" rtlCol="0">
            <a:spAutoFit/>
          </a:bodyPr>
          <a:lstStyle/>
          <a:p>
            <a:r>
              <a:rPr lang="zh-TW" altLang="en-US" sz="4000" i="1" dirty="0" smtClean="0">
                <a:solidFill>
                  <a:srgbClr val="1E03BD"/>
                </a:solidFill>
                <a:latin typeface="標楷體" pitchFamily="65" charset="-120"/>
                <a:ea typeface="標楷體" pitchFamily="65" charset="-120"/>
              </a:rPr>
              <a:t>動機</a:t>
            </a:r>
            <a:endParaRPr lang="zh-TW" altLang="en-US" sz="4000" i="1" dirty="0">
              <a:solidFill>
                <a:srgbClr val="1E03BD"/>
              </a:solidFill>
              <a:latin typeface="標楷體" pitchFamily="65" charset="-120"/>
              <a:ea typeface="標楷體" pitchFamily="65" charset="-120"/>
            </a:endParaRPr>
          </a:p>
        </p:txBody>
      </p:sp>
      <p:sp>
        <p:nvSpPr>
          <p:cNvPr id="8" name="文字方塊 7"/>
          <p:cNvSpPr txBox="1"/>
          <p:nvPr/>
        </p:nvSpPr>
        <p:spPr>
          <a:xfrm>
            <a:off x="6215074" y="1285860"/>
            <a:ext cx="2214578" cy="707886"/>
          </a:xfrm>
          <a:prstGeom prst="rect">
            <a:avLst/>
          </a:prstGeom>
          <a:noFill/>
        </p:spPr>
        <p:txBody>
          <a:bodyPr wrap="square" rtlCol="0">
            <a:spAutoFit/>
          </a:bodyPr>
          <a:lstStyle/>
          <a:p>
            <a:pPr algn="r"/>
            <a:r>
              <a:rPr lang="zh-TW" altLang="en-US" sz="4000" i="1" dirty="0" smtClean="0">
                <a:solidFill>
                  <a:srgbClr val="7030A0"/>
                </a:solidFill>
                <a:latin typeface="標楷體" pitchFamily="65" charset="-120"/>
                <a:ea typeface="標楷體" pitchFamily="65" charset="-120"/>
              </a:rPr>
              <a:t>目的</a:t>
            </a:r>
            <a:endParaRPr lang="zh-TW" altLang="en-US" sz="4000" i="1" dirty="0">
              <a:solidFill>
                <a:srgbClr val="7030A0"/>
              </a:solidFill>
              <a:latin typeface="標楷體" pitchFamily="65" charset="-120"/>
              <a:ea typeface="標楷體" pitchFamily="65" charset="-120"/>
            </a:endParaRPr>
          </a:p>
        </p:txBody>
      </p:sp>
      <p:sp>
        <p:nvSpPr>
          <p:cNvPr id="9" name="文字方塊 8"/>
          <p:cNvSpPr txBox="1"/>
          <p:nvPr/>
        </p:nvSpPr>
        <p:spPr>
          <a:xfrm>
            <a:off x="5357818" y="2786058"/>
            <a:ext cx="3071834" cy="3447098"/>
          </a:xfrm>
          <a:prstGeom prst="rect">
            <a:avLst/>
          </a:prstGeom>
          <a:noFill/>
        </p:spPr>
        <p:txBody>
          <a:bodyPr wrap="square" rtlCol="0">
            <a:spAutoFit/>
          </a:bodyPr>
          <a:lstStyle/>
          <a:p>
            <a:r>
              <a:rPr lang="en-US" altLang="zh-TW" sz="2000" dirty="0">
                <a:solidFill>
                  <a:srgbClr val="002060"/>
                </a:solidFill>
                <a:latin typeface="標楷體" pitchFamily="65" charset="-120"/>
                <a:ea typeface="標楷體" pitchFamily="65" charset="-120"/>
              </a:rPr>
              <a:t>(</a:t>
            </a:r>
            <a:r>
              <a:rPr lang="zh-TW" altLang="zh-TW" sz="2000" dirty="0">
                <a:solidFill>
                  <a:srgbClr val="002060"/>
                </a:solidFill>
                <a:latin typeface="標楷體" pitchFamily="65" charset="-120"/>
                <a:ea typeface="標楷體" pitchFamily="65" charset="-120"/>
              </a:rPr>
              <a:t>一</a:t>
            </a:r>
            <a:r>
              <a:rPr lang="en-US" altLang="zh-TW" sz="2000" dirty="0">
                <a:solidFill>
                  <a:srgbClr val="002060"/>
                </a:solidFill>
                <a:latin typeface="標楷體" pitchFamily="65" charset="-120"/>
                <a:ea typeface="標楷體" pitchFamily="65" charset="-120"/>
              </a:rPr>
              <a:t>) </a:t>
            </a:r>
            <a:r>
              <a:rPr lang="zh-TW" altLang="zh-TW" sz="2000" dirty="0">
                <a:solidFill>
                  <a:srgbClr val="002060"/>
                </a:solidFill>
                <a:latin typeface="標楷體" pitchFamily="65" charset="-120"/>
                <a:ea typeface="標楷體" pitchFamily="65" charset="-120"/>
              </a:rPr>
              <a:t>認識</a:t>
            </a:r>
            <a:r>
              <a:rPr lang="en-US" altLang="zh-TW" sz="2000" dirty="0">
                <a:solidFill>
                  <a:srgbClr val="002060"/>
                </a:solidFill>
                <a:latin typeface="標楷體" pitchFamily="65" charset="-120"/>
                <a:ea typeface="標楷體" pitchFamily="65" charset="-120"/>
              </a:rPr>
              <a:t>La new</a:t>
            </a:r>
            <a:r>
              <a:rPr lang="zh-TW" altLang="zh-TW" sz="2000" dirty="0">
                <a:solidFill>
                  <a:srgbClr val="002060"/>
                </a:solidFill>
                <a:latin typeface="標楷體" pitchFamily="65" charset="-120"/>
                <a:ea typeface="標楷體" pitchFamily="65" charset="-120"/>
              </a:rPr>
              <a:t>皮鞋發展與</a:t>
            </a:r>
            <a:r>
              <a:rPr lang="zh-TW" altLang="zh-TW" sz="2000" dirty="0" smtClean="0">
                <a:solidFill>
                  <a:srgbClr val="002060"/>
                </a:solidFill>
                <a:latin typeface="標楷體" pitchFamily="65" charset="-120"/>
                <a:ea typeface="標楷體" pitchFamily="65" charset="-120"/>
              </a:rPr>
              <a:t>現況</a:t>
            </a:r>
            <a:endParaRPr lang="en-US" altLang="zh-TW" sz="2000" dirty="0" smtClean="0">
              <a:solidFill>
                <a:srgbClr val="002060"/>
              </a:solidFill>
              <a:latin typeface="標楷體" pitchFamily="65" charset="-120"/>
              <a:ea typeface="標楷體" pitchFamily="65" charset="-120"/>
            </a:endParaRPr>
          </a:p>
          <a:p>
            <a:endParaRPr lang="en-US" altLang="zh-TW" sz="2000" dirty="0" smtClean="0">
              <a:solidFill>
                <a:srgbClr val="002060"/>
              </a:solidFill>
              <a:latin typeface="標楷體" pitchFamily="65" charset="-120"/>
              <a:ea typeface="標楷體" pitchFamily="65" charset="-120"/>
            </a:endParaRPr>
          </a:p>
          <a:p>
            <a:r>
              <a:rPr lang="en-US" altLang="zh-TW" sz="2000" dirty="0" smtClean="0">
                <a:solidFill>
                  <a:srgbClr val="002060"/>
                </a:solidFill>
                <a:latin typeface="標楷體" pitchFamily="65" charset="-120"/>
                <a:ea typeface="標楷體" pitchFamily="65" charset="-120"/>
              </a:rPr>
              <a:t>(</a:t>
            </a:r>
            <a:r>
              <a:rPr lang="zh-TW" altLang="en-US" sz="2000" dirty="0" smtClean="0">
                <a:solidFill>
                  <a:srgbClr val="002060"/>
                </a:solidFill>
                <a:latin typeface="標楷體" pitchFamily="65" charset="-120"/>
                <a:ea typeface="標楷體" pitchFamily="65" charset="-120"/>
              </a:rPr>
              <a:t>二</a:t>
            </a:r>
            <a:r>
              <a:rPr lang="en-US" altLang="zh-TW" sz="2000" dirty="0" smtClean="0">
                <a:solidFill>
                  <a:srgbClr val="002060"/>
                </a:solidFill>
                <a:latin typeface="標楷體" pitchFamily="65" charset="-120"/>
                <a:ea typeface="標楷體" pitchFamily="65" charset="-120"/>
              </a:rPr>
              <a:t>) </a:t>
            </a:r>
            <a:r>
              <a:rPr lang="zh-TW" altLang="zh-TW" sz="2000" dirty="0">
                <a:solidFill>
                  <a:srgbClr val="002060"/>
                </a:solidFill>
                <a:latin typeface="標楷體" pitchFamily="65" charset="-120"/>
                <a:ea typeface="標楷體" pitchFamily="65" charset="-120"/>
              </a:rPr>
              <a:t>探討</a:t>
            </a:r>
            <a:r>
              <a:rPr lang="en-US" altLang="zh-TW" sz="2000" dirty="0">
                <a:solidFill>
                  <a:srgbClr val="002060"/>
                </a:solidFill>
                <a:latin typeface="標楷體" pitchFamily="65" charset="-120"/>
                <a:ea typeface="標楷體" pitchFamily="65" charset="-120"/>
              </a:rPr>
              <a:t>La new</a:t>
            </a:r>
            <a:r>
              <a:rPr lang="zh-TW" altLang="zh-TW" sz="2000" dirty="0">
                <a:solidFill>
                  <a:srgbClr val="002060"/>
                </a:solidFill>
                <a:latin typeface="標楷體" pitchFamily="65" charset="-120"/>
                <a:ea typeface="標楷體" pitchFamily="65" charset="-120"/>
              </a:rPr>
              <a:t>皮鞋之未來發展與滿意度</a:t>
            </a:r>
            <a:r>
              <a:rPr lang="zh-TW" altLang="zh-TW" sz="2000" dirty="0" smtClean="0">
                <a:solidFill>
                  <a:srgbClr val="002060"/>
                </a:solidFill>
                <a:latin typeface="標楷體" pitchFamily="65" charset="-120"/>
                <a:ea typeface="標楷體" pitchFamily="65" charset="-120"/>
              </a:rPr>
              <a:t>問卷調查</a:t>
            </a:r>
            <a:endParaRPr lang="en-US" altLang="zh-TW" sz="2000" dirty="0" smtClean="0">
              <a:solidFill>
                <a:srgbClr val="002060"/>
              </a:solidFill>
              <a:latin typeface="標楷體" pitchFamily="65" charset="-120"/>
              <a:ea typeface="標楷體" pitchFamily="65" charset="-120"/>
            </a:endParaRPr>
          </a:p>
          <a:p>
            <a:endParaRPr lang="zh-TW" altLang="zh-TW" sz="2000" dirty="0">
              <a:solidFill>
                <a:srgbClr val="002060"/>
              </a:solidFill>
              <a:latin typeface="標楷體" pitchFamily="65" charset="-120"/>
              <a:ea typeface="標楷體" pitchFamily="65" charset="-120"/>
            </a:endParaRPr>
          </a:p>
          <a:p>
            <a:r>
              <a:rPr lang="en-US" altLang="zh-TW" sz="2000" dirty="0" smtClean="0">
                <a:solidFill>
                  <a:srgbClr val="002060"/>
                </a:solidFill>
                <a:latin typeface="標楷體" pitchFamily="65" charset="-120"/>
                <a:ea typeface="標楷體" pitchFamily="65" charset="-120"/>
              </a:rPr>
              <a:t>(</a:t>
            </a:r>
            <a:r>
              <a:rPr lang="zh-TW" altLang="en-US" sz="2000" dirty="0" smtClean="0">
                <a:solidFill>
                  <a:srgbClr val="002060"/>
                </a:solidFill>
                <a:latin typeface="標楷體" pitchFamily="65" charset="-120"/>
                <a:ea typeface="標楷體" pitchFamily="65" charset="-120"/>
              </a:rPr>
              <a:t>三</a:t>
            </a:r>
            <a:r>
              <a:rPr lang="en-US" altLang="zh-TW" sz="2000" dirty="0" smtClean="0">
                <a:solidFill>
                  <a:srgbClr val="002060"/>
                </a:solidFill>
                <a:latin typeface="標楷體" pitchFamily="65" charset="-120"/>
                <a:ea typeface="標楷體" pitchFamily="65" charset="-120"/>
              </a:rPr>
              <a:t>) </a:t>
            </a:r>
            <a:r>
              <a:rPr lang="zh-TW" altLang="zh-TW" sz="2000" dirty="0">
                <a:solidFill>
                  <a:srgbClr val="002060"/>
                </a:solidFill>
                <a:latin typeface="標楷體" pitchFamily="65" charset="-120"/>
                <a:ea typeface="標楷體" pitchFamily="65" charset="-120"/>
              </a:rPr>
              <a:t>綜合本次研究、並對</a:t>
            </a:r>
            <a:r>
              <a:rPr lang="en-US" altLang="zh-TW" sz="2000" dirty="0">
                <a:solidFill>
                  <a:srgbClr val="002060"/>
                </a:solidFill>
                <a:latin typeface="標楷體" pitchFamily="65" charset="-120"/>
                <a:ea typeface="標楷體" pitchFamily="65" charset="-120"/>
              </a:rPr>
              <a:t>La new</a:t>
            </a:r>
            <a:r>
              <a:rPr lang="zh-TW" altLang="zh-TW" sz="2000" dirty="0">
                <a:solidFill>
                  <a:srgbClr val="002060"/>
                </a:solidFill>
                <a:latin typeface="標楷體" pitchFamily="65" charset="-120"/>
                <a:ea typeface="標楷體" pitchFamily="65" charset="-120"/>
              </a:rPr>
              <a:t>提出具體的建議以利發展</a:t>
            </a:r>
          </a:p>
          <a:p>
            <a:endParaRPr lang="zh-TW" altLang="zh-TW" dirty="0"/>
          </a:p>
        </p:txBody>
      </p:sp>
      <p:pic>
        <p:nvPicPr>
          <p:cNvPr id="10" name="圖片 9" descr="描述: Lanew.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643834" y="-99392"/>
            <a:ext cx="1571636" cy="128588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描述: Lanew.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643834" y="-99392"/>
            <a:ext cx="1571636" cy="1285884"/>
          </a:xfrm>
          <a:prstGeom prst="rect">
            <a:avLst/>
          </a:prstGeom>
          <a:noFill/>
          <a:ln>
            <a:noFill/>
          </a:ln>
        </p:spPr>
      </p:pic>
      <p:sp>
        <p:nvSpPr>
          <p:cNvPr id="2" name="標題 1"/>
          <p:cNvSpPr>
            <a:spLocks noGrp="1"/>
          </p:cNvSpPr>
          <p:nvPr>
            <p:ph type="title"/>
          </p:nvPr>
        </p:nvSpPr>
        <p:spPr>
          <a:xfrm>
            <a:off x="457200" y="357166"/>
            <a:ext cx="8686800" cy="838200"/>
          </a:xfrm>
        </p:spPr>
        <p:txBody>
          <a:bodyPr/>
          <a:lstStyle/>
          <a:p>
            <a:pPr algn="just"/>
            <a:r>
              <a:rPr lang="zh-TW" altLang="en-US" i="1" dirty="0" smtClean="0">
                <a:latin typeface="標楷體" pitchFamily="65" charset="-120"/>
                <a:ea typeface="標楷體" pitchFamily="65" charset="-120"/>
              </a:rPr>
              <a:t>　研究流程、範圍</a:t>
            </a:r>
            <a:endParaRPr lang="zh-TW" altLang="en-US" i="1"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78021645"/>
              </p:ext>
            </p:extLst>
          </p:nvPr>
        </p:nvGraphicFramePr>
        <p:xfrm>
          <a:off x="0" y="1071546"/>
          <a:ext cx="4427984" cy="5237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向右箭號 5"/>
          <p:cNvSpPr/>
          <p:nvPr/>
        </p:nvSpPr>
        <p:spPr>
          <a:xfrm rot="7130216">
            <a:off x="7010987" y="322212"/>
            <a:ext cx="1472456" cy="2385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sz="3600" b="1" i="1" dirty="0" smtClean="0">
                <a:latin typeface="標楷體" pitchFamily="65" charset="-120"/>
                <a:ea typeface="標楷體" pitchFamily="65" charset="-120"/>
              </a:rPr>
              <a:t>範圍</a:t>
            </a:r>
            <a:endParaRPr lang="zh-TW" altLang="en-US" sz="3600" b="1" i="1" dirty="0">
              <a:latin typeface="標楷體" pitchFamily="65" charset="-120"/>
              <a:ea typeface="標楷體" pitchFamily="65" charset="-120"/>
            </a:endParaRPr>
          </a:p>
        </p:txBody>
      </p:sp>
      <p:sp>
        <p:nvSpPr>
          <p:cNvPr id="7" name="文字方塊 6"/>
          <p:cNvSpPr txBox="1"/>
          <p:nvPr/>
        </p:nvSpPr>
        <p:spPr>
          <a:xfrm rot="18394990">
            <a:off x="7913067" y="1500174"/>
            <a:ext cx="461665" cy="369332"/>
          </a:xfrm>
          <a:prstGeom prst="rect">
            <a:avLst/>
          </a:prstGeom>
          <a:noFill/>
        </p:spPr>
        <p:txBody>
          <a:bodyPr vert="eaVert" wrap="square" rtlCol="0">
            <a:spAutoFit/>
          </a:bodyPr>
          <a:lstStyle/>
          <a:p>
            <a:endParaRPr lang="zh-TW" altLang="en-US" dirty="0"/>
          </a:p>
        </p:txBody>
      </p:sp>
      <p:sp>
        <p:nvSpPr>
          <p:cNvPr id="8" name="橢圓 7"/>
          <p:cNvSpPr/>
          <p:nvPr/>
        </p:nvSpPr>
        <p:spPr>
          <a:xfrm>
            <a:off x="4214810" y="2071678"/>
            <a:ext cx="4643470" cy="43577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　　</a:t>
            </a:r>
            <a:r>
              <a:rPr lang="zh-TW" altLang="zh-TW" sz="2400" b="1" i="1" dirty="0" smtClean="0">
                <a:solidFill>
                  <a:srgbClr val="002060"/>
                </a:solidFill>
                <a:latin typeface="標楷體" pitchFamily="65" charset="-120"/>
                <a:ea typeface="標楷體" pitchFamily="65" charset="-120"/>
              </a:rPr>
              <a:t>本</a:t>
            </a:r>
            <a:r>
              <a:rPr lang="zh-TW" altLang="zh-TW" sz="2400" b="1" i="1" dirty="0">
                <a:solidFill>
                  <a:srgbClr val="002060"/>
                </a:solidFill>
                <a:latin typeface="標楷體" pitchFamily="65" charset="-120"/>
                <a:ea typeface="標楷體" pitchFamily="65" charset="-120"/>
              </a:rPr>
              <a:t>研究之研究對象採對</a:t>
            </a:r>
            <a:r>
              <a:rPr lang="en-US" altLang="zh-TW" sz="2400" b="1" i="1" dirty="0">
                <a:solidFill>
                  <a:srgbClr val="002060"/>
                </a:solidFill>
                <a:latin typeface="標楷體" pitchFamily="65" charset="-120"/>
                <a:ea typeface="標楷體" pitchFamily="65" charset="-120"/>
              </a:rPr>
              <a:t>La new</a:t>
            </a:r>
            <a:r>
              <a:rPr lang="zh-TW" altLang="zh-TW" sz="2400" b="1" i="1" dirty="0">
                <a:solidFill>
                  <a:srgbClr val="002060"/>
                </a:solidFill>
                <a:latin typeface="標楷體" pitchFamily="65" charset="-120"/>
                <a:ea typeface="標楷體" pitchFamily="65" charset="-120"/>
              </a:rPr>
              <a:t>有消費過或者是聽過的客人</a:t>
            </a:r>
            <a:r>
              <a:rPr lang="zh-TW" altLang="zh-TW" sz="2400" b="1" i="1" dirty="0" smtClean="0">
                <a:solidFill>
                  <a:srgbClr val="002060"/>
                </a:solidFill>
                <a:latin typeface="標楷體" pitchFamily="65" charset="-120"/>
                <a:ea typeface="標楷體" pitchFamily="65" charset="-120"/>
              </a:rPr>
              <a:t>為主</a:t>
            </a:r>
            <a:r>
              <a:rPr lang="zh-TW" altLang="en-US" sz="2400" b="1" i="1" dirty="0" smtClean="0">
                <a:solidFill>
                  <a:srgbClr val="002060"/>
                </a:solidFill>
                <a:latin typeface="標楷體" pitchFamily="65" charset="-120"/>
                <a:ea typeface="標楷體" pitchFamily="65" charset="-120"/>
              </a:rPr>
              <a:t>，</a:t>
            </a:r>
            <a:r>
              <a:rPr lang="zh-TW" altLang="zh-TW" sz="2400" b="1" i="1" dirty="0">
                <a:solidFill>
                  <a:srgbClr val="002060"/>
                </a:solidFill>
                <a:latin typeface="標楷體" pitchFamily="65" charset="-120"/>
                <a:ea typeface="標楷體" pitchFamily="65" charset="-120"/>
              </a:rPr>
              <a:t>，而本組</a:t>
            </a:r>
            <a:r>
              <a:rPr lang="zh-TW" altLang="zh-TW" sz="2400" b="1" i="1" dirty="0" smtClean="0">
                <a:solidFill>
                  <a:srgbClr val="002060"/>
                </a:solidFill>
                <a:latin typeface="標楷體" pitchFamily="65" charset="-120"/>
                <a:ea typeface="標楷體" pitchFamily="65" charset="-120"/>
              </a:rPr>
              <a:t>問卷</a:t>
            </a:r>
            <a:r>
              <a:rPr lang="zh-TW" altLang="zh-TW" sz="2400" b="1" i="1" dirty="0">
                <a:solidFill>
                  <a:srgbClr val="002060"/>
                </a:solidFill>
                <a:latin typeface="標楷體" pitchFamily="65" charset="-120"/>
                <a:ea typeface="標楷體" pitchFamily="65" charset="-120"/>
              </a:rPr>
              <a:t>分析</a:t>
            </a:r>
            <a:r>
              <a:rPr lang="zh-TW" altLang="zh-TW" sz="2400" b="1" i="1" dirty="0" smtClean="0">
                <a:solidFill>
                  <a:srgbClr val="002060"/>
                </a:solidFill>
                <a:latin typeface="標楷體" pitchFamily="65" charset="-120"/>
                <a:ea typeface="標楷體" pitchFamily="65" charset="-120"/>
              </a:rPr>
              <a:t>結果只</a:t>
            </a:r>
            <a:r>
              <a:rPr lang="zh-TW" altLang="zh-TW" sz="2400" b="1" i="1" dirty="0">
                <a:solidFill>
                  <a:srgbClr val="002060"/>
                </a:solidFill>
                <a:latin typeface="標楷體" pitchFamily="65" charset="-120"/>
                <a:ea typeface="標楷體" pitchFamily="65" charset="-120"/>
              </a:rPr>
              <a:t>能呈現出高雄市鳳山區的結果並非全台，故其無法顯示全台客人之滿意度調查。</a:t>
            </a:r>
          </a:p>
          <a:p>
            <a:pPr algn="ct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i="1" dirty="0" smtClean="0">
                <a:solidFill>
                  <a:schemeClr val="bg2">
                    <a:lumMod val="25000"/>
                  </a:schemeClr>
                </a:solidFill>
                <a:effectLst>
                  <a:outerShdw blurRad="50800" dist="38100" dir="5400000" algn="t" rotWithShape="0">
                    <a:prstClr val="black">
                      <a:alpha val="40000"/>
                    </a:prstClr>
                  </a:outerShdw>
                  <a:reflection blurRad="12700" stA="48000" endA="300" endPos="55000" dir="5400000" sy="-90000" algn="bl" rotWithShape="0"/>
                </a:effectLst>
                <a:latin typeface="標楷體" pitchFamily="65" charset="-120"/>
                <a:ea typeface="標楷體" pitchFamily="65" charset="-120"/>
              </a:rPr>
              <a:t>企業簡介</a:t>
            </a:r>
            <a:endParaRPr lang="zh-TW" altLang="en-US" sz="4800" i="1" dirty="0">
              <a:solidFill>
                <a:schemeClr val="bg2">
                  <a:lumMod val="25000"/>
                </a:schemeClr>
              </a:solidFill>
              <a:effectLst>
                <a:outerShdw blurRad="50800" dist="38100" dir="5400000" algn="t" rotWithShape="0">
                  <a:prstClr val="black">
                    <a:alpha val="40000"/>
                  </a:prstClr>
                </a:outerShdw>
                <a:reflection blurRad="12700" stA="48000" endA="300" endPos="55000" dir="5400000" sy="-90000" algn="bl" rotWithShape="0"/>
              </a:effectLst>
              <a:latin typeface="標楷體" pitchFamily="65" charset="-120"/>
              <a:ea typeface="標楷體" pitchFamily="65" charset="-120"/>
            </a:endParaRPr>
          </a:p>
        </p:txBody>
      </p:sp>
      <p:sp>
        <p:nvSpPr>
          <p:cNvPr id="3" name="內容版面配置區 2"/>
          <p:cNvSpPr>
            <a:spLocks noGrp="1"/>
          </p:cNvSpPr>
          <p:nvPr>
            <p:ph idx="1"/>
          </p:nvPr>
        </p:nvSpPr>
        <p:spPr>
          <a:xfrm>
            <a:off x="0" y="1554162"/>
            <a:ext cx="8991600" cy="5303838"/>
          </a:xfrm>
        </p:spPr>
        <p:txBody>
          <a:bodyPr>
            <a:normAutofit/>
          </a:bodyPr>
          <a:lstStyle/>
          <a:p>
            <a:r>
              <a:rPr lang="zh-TW" altLang="en-US" sz="4400" b="1" i="1" dirty="0" smtClean="0">
                <a:latin typeface="標楷體" pitchFamily="65" charset="-120"/>
                <a:ea typeface="標楷體" pitchFamily="65" charset="-120"/>
              </a:rPr>
              <a:t>簡介</a:t>
            </a:r>
            <a:endParaRPr lang="zh-TW" altLang="en-US" sz="4400" b="1" i="1" dirty="0">
              <a:latin typeface="標楷體" pitchFamily="65" charset="-120"/>
              <a:ea typeface="標楷體" pitchFamily="65" charset="-120"/>
            </a:endParaRPr>
          </a:p>
        </p:txBody>
      </p:sp>
      <p:sp>
        <p:nvSpPr>
          <p:cNvPr id="6" name="文字方塊 5"/>
          <p:cNvSpPr txBox="1"/>
          <p:nvPr/>
        </p:nvSpPr>
        <p:spPr>
          <a:xfrm flipH="1">
            <a:off x="0" y="2357430"/>
            <a:ext cx="2786050" cy="3046988"/>
          </a:xfrm>
          <a:prstGeom prst="rect">
            <a:avLst/>
          </a:prstGeom>
          <a:noFill/>
        </p:spPr>
        <p:txBody>
          <a:bodyPr wrap="square" rtlCol="0">
            <a:spAutoFit/>
          </a:bodyPr>
          <a:lstStyle/>
          <a:p>
            <a:pPr algn="just"/>
            <a:r>
              <a:rPr lang="zh-TW" altLang="en-US" sz="2400" dirty="0" smtClean="0"/>
              <a:t>　</a:t>
            </a:r>
            <a:r>
              <a:rPr lang="zh-TW" altLang="en-US" sz="2400" b="1" i="1" dirty="0" smtClean="0">
                <a:latin typeface="標楷體" pitchFamily="65" charset="-120"/>
                <a:ea typeface="標楷體" pitchFamily="65" charset="-120"/>
              </a:rPr>
              <a:t>　</a:t>
            </a:r>
            <a:r>
              <a:rPr lang="en-US" altLang="zh-TW" sz="2400" b="1" i="1" dirty="0" smtClean="0">
                <a:latin typeface="標楷體" pitchFamily="65" charset="-120"/>
                <a:ea typeface="標楷體" pitchFamily="65" charset="-120"/>
              </a:rPr>
              <a:t>La </a:t>
            </a:r>
            <a:r>
              <a:rPr lang="en-US" altLang="zh-TW" sz="2400" b="1" i="1" dirty="0">
                <a:latin typeface="標楷體" pitchFamily="65" charset="-120"/>
                <a:ea typeface="標楷體" pitchFamily="65" charset="-120"/>
              </a:rPr>
              <a:t>new</a:t>
            </a:r>
            <a:r>
              <a:rPr lang="zh-TW" altLang="zh-TW" sz="2400" b="1" i="1" dirty="0">
                <a:latin typeface="標楷體" pitchFamily="65" charset="-120"/>
                <a:ea typeface="標楷體" pitchFamily="65" charset="-120"/>
              </a:rPr>
              <a:t>目前在全台擁有約</a:t>
            </a:r>
            <a:r>
              <a:rPr lang="en-US" altLang="zh-TW" sz="2400" b="1" i="1" dirty="0">
                <a:latin typeface="標楷體" pitchFamily="65" charset="-120"/>
                <a:ea typeface="標楷體" pitchFamily="65" charset="-120"/>
              </a:rPr>
              <a:t>150</a:t>
            </a:r>
            <a:r>
              <a:rPr lang="zh-TW" altLang="zh-TW" sz="2400" b="1" i="1" dirty="0">
                <a:latin typeface="標楷體" pitchFamily="65" charset="-120"/>
                <a:ea typeface="標楷體" pitchFamily="65" charset="-120"/>
              </a:rPr>
              <a:t>家門市，幾乎採直營的方式來保證品質，除了在台灣開設直營</a:t>
            </a:r>
            <a:r>
              <a:rPr lang="zh-TW" altLang="zh-TW" sz="2400" b="1" i="1" dirty="0" smtClean="0">
                <a:latin typeface="標楷體" pitchFamily="65" charset="-120"/>
                <a:ea typeface="標楷體" pitchFamily="65" charset="-120"/>
              </a:rPr>
              <a:t>店</a:t>
            </a:r>
            <a:r>
              <a:rPr lang="zh-TW" altLang="en-US" sz="2400" b="1" i="1" dirty="0" smtClean="0">
                <a:latin typeface="標楷體" pitchFamily="65" charset="-120"/>
                <a:ea typeface="標楷體" pitchFamily="65" charset="-120"/>
              </a:rPr>
              <a:t>，</a:t>
            </a:r>
            <a:r>
              <a:rPr lang="zh-TW" altLang="zh-TW" sz="2400" b="1" i="1" dirty="0" smtClean="0">
                <a:latin typeface="標楷體" pitchFamily="65" charset="-120"/>
                <a:ea typeface="標楷體" pitchFamily="65" charset="-120"/>
              </a:rPr>
              <a:t>也</a:t>
            </a:r>
            <a:r>
              <a:rPr lang="zh-TW" altLang="zh-TW" sz="2400" b="1" i="1" dirty="0">
                <a:latin typeface="標楷體" pitchFamily="65" charset="-120"/>
                <a:ea typeface="標楷體" pitchFamily="65" charset="-120"/>
              </a:rPr>
              <a:t>投資進入日本</a:t>
            </a:r>
            <a:r>
              <a:rPr lang="zh-TW" altLang="zh-TW" sz="2400" b="1" i="1" dirty="0" smtClean="0">
                <a:latin typeface="標楷體" pitchFamily="65" charset="-120"/>
                <a:ea typeface="標楷體" pitchFamily="65" charset="-120"/>
              </a:rPr>
              <a:t>市場</a:t>
            </a:r>
            <a:r>
              <a:rPr lang="zh-TW" altLang="zh-TW" sz="2400" b="1" i="1" dirty="0">
                <a:latin typeface="標楷體" pitchFamily="65" charset="-120"/>
                <a:ea typeface="標楷體" pitchFamily="65" charset="-120"/>
              </a:rPr>
              <a:t>目前在日本設有三個</a:t>
            </a:r>
            <a:r>
              <a:rPr lang="zh-TW" altLang="zh-TW" sz="2400" b="1" i="1" dirty="0" smtClean="0">
                <a:latin typeface="標楷體" pitchFamily="65" charset="-120"/>
                <a:ea typeface="標楷體" pitchFamily="65" charset="-120"/>
              </a:rPr>
              <a:t>據點</a:t>
            </a:r>
            <a:r>
              <a:rPr lang="zh-TW" altLang="en-US" sz="2400" dirty="0" smtClean="0"/>
              <a:t>。</a:t>
            </a:r>
            <a:endParaRPr lang="zh-TW" altLang="en-US" sz="2400" dirty="0"/>
          </a:p>
        </p:txBody>
      </p:sp>
      <p:graphicFrame>
        <p:nvGraphicFramePr>
          <p:cNvPr id="7" name="資料庫圖表 6"/>
          <p:cNvGraphicFramePr/>
          <p:nvPr>
            <p:extLst>
              <p:ext uri="{D42A27DB-BD31-4B8C-83A1-F6EECF244321}">
                <p14:modId xmlns:p14="http://schemas.microsoft.com/office/powerpoint/2010/main" val="3648908513"/>
              </p:ext>
            </p:extLst>
          </p:nvPr>
        </p:nvGraphicFramePr>
        <p:xfrm>
          <a:off x="4067944" y="2060848"/>
          <a:ext cx="46196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6414475" y="5949280"/>
            <a:ext cx="2304256"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60007" dist="200025" dir="15000000" sy="30000" kx="-1800000" algn="bl" rotWithShape="0">
                    <a:prstClr val="black">
                      <a:alpha val="32000"/>
                    </a:prstClr>
                  </a:outerShdw>
                </a:effectLst>
                <a:latin typeface="標楷體" pitchFamily="65" charset="-120"/>
                <a:ea typeface="標楷體" pitchFamily="65" charset="-120"/>
              </a:rPr>
              <a:t>沿革</a:t>
            </a:r>
            <a:endParaRPr lang="zh-TW" altLang="en-US" sz="4000" b="1" i="1" spc="50" dirty="0">
              <a:ln w="11430"/>
              <a:gradFill>
                <a:gsLst>
                  <a:gs pos="25000">
                    <a:schemeClr val="accent2">
                      <a:satMod val="155000"/>
                    </a:schemeClr>
                  </a:gs>
                  <a:gs pos="100000">
                    <a:schemeClr val="accent2">
                      <a:shade val="45000"/>
                      <a:satMod val="165000"/>
                    </a:schemeClr>
                  </a:gs>
                </a:gsLst>
                <a:lin ang="5400000"/>
              </a:gradFill>
              <a:effectLst>
                <a:outerShdw blurRad="60007" dist="200025" dir="15000000" sy="30000" kx="-1800000" algn="bl" rotWithShape="0">
                  <a:prstClr val="black">
                    <a:alpha val="32000"/>
                  </a:prstClr>
                </a:outerShdw>
              </a:effectLst>
              <a:latin typeface="標楷體" pitchFamily="65" charset="-120"/>
              <a:ea typeface="標楷體" pitchFamily="65" charset="-120"/>
            </a:endParaRPr>
          </a:p>
        </p:txBody>
      </p:sp>
      <p:pic>
        <p:nvPicPr>
          <p:cNvPr id="8" name="圖片 7" descr="描述: Lanew.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643834" y="-99392"/>
            <a:ext cx="1571636" cy="128588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04664"/>
            <a:ext cx="8686800"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經營理念、特色</a:t>
            </a:r>
            <a:endParaRPr lang="zh-TW" altLang="en-US"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圓角矩形 4"/>
          <p:cNvSpPr/>
          <p:nvPr/>
        </p:nvSpPr>
        <p:spPr>
          <a:xfrm>
            <a:off x="611560" y="2348880"/>
            <a:ext cx="2880320" cy="4032448"/>
          </a:xfrm>
          <a:prstGeom prst="roundRect">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2400" dirty="0" smtClean="0">
                <a:effectLst>
                  <a:glow rad="63500">
                    <a:schemeClr val="accent6">
                      <a:satMod val="175000"/>
                      <a:alpha val="40000"/>
                    </a:schemeClr>
                  </a:glow>
                </a:effectLst>
                <a:latin typeface="標楷體" pitchFamily="65" charset="-120"/>
                <a:ea typeface="標楷體" pitchFamily="65" charset="-120"/>
              </a:rPr>
              <a:t>    </a:t>
            </a:r>
            <a:r>
              <a:rPr lang="zh-TW" altLang="zh-TW" sz="2400" dirty="0" smtClean="0">
                <a:effectLst>
                  <a:glow rad="63500">
                    <a:schemeClr val="accent6">
                      <a:satMod val="175000"/>
                      <a:alpha val="40000"/>
                    </a:schemeClr>
                  </a:glow>
                </a:effectLst>
                <a:latin typeface="標楷體" pitchFamily="65" charset="-120"/>
                <a:ea typeface="標楷體" pitchFamily="65" charset="-120"/>
              </a:rPr>
              <a:t>一向</a:t>
            </a:r>
            <a:r>
              <a:rPr lang="zh-TW" altLang="zh-TW" sz="2400" dirty="0">
                <a:effectLst>
                  <a:glow rad="63500">
                    <a:schemeClr val="accent6">
                      <a:satMod val="175000"/>
                      <a:alpha val="40000"/>
                    </a:schemeClr>
                  </a:glow>
                </a:effectLst>
                <a:latin typeface="標楷體" pitchFamily="65" charset="-120"/>
                <a:ea typeface="標楷體" pitchFamily="65" charset="-120"/>
              </a:rPr>
              <a:t>以「健康、舒適、品質」著稱，並堅持採用最頂級的材料以及手工</a:t>
            </a:r>
            <a:r>
              <a:rPr lang="zh-TW" altLang="zh-TW" sz="2400" dirty="0" smtClean="0">
                <a:effectLst>
                  <a:glow rad="63500">
                    <a:schemeClr val="accent6">
                      <a:satMod val="175000"/>
                      <a:alpha val="40000"/>
                    </a:schemeClr>
                  </a:glow>
                </a:effectLst>
                <a:latin typeface="標楷體" pitchFamily="65" charset="-120"/>
                <a:ea typeface="標楷體" pitchFamily="65" charset="-120"/>
              </a:rPr>
              <a:t>製成</a:t>
            </a:r>
            <a:r>
              <a:rPr lang="zh-TW" altLang="en-US" sz="2400" dirty="0" smtClean="0">
                <a:effectLst>
                  <a:glow rad="63500">
                    <a:schemeClr val="accent6">
                      <a:satMod val="175000"/>
                      <a:alpha val="40000"/>
                    </a:schemeClr>
                  </a:glow>
                </a:effectLst>
                <a:latin typeface="標楷體" pitchFamily="65" charset="-120"/>
                <a:ea typeface="標楷體" pitchFamily="65" charset="-120"/>
              </a:rPr>
              <a:t>，</a:t>
            </a:r>
            <a:r>
              <a:rPr lang="zh-TW" altLang="zh-TW" sz="2400" dirty="0">
                <a:effectLst>
                  <a:glow rad="63500">
                    <a:schemeClr val="accent6">
                      <a:satMod val="175000"/>
                      <a:alpha val="40000"/>
                    </a:schemeClr>
                  </a:glow>
                </a:effectLst>
                <a:latin typeface="標楷體" pitchFamily="65" charset="-120"/>
                <a:ea typeface="標楷體" pitchFamily="65" charset="-120"/>
              </a:rPr>
              <a:t>就是讓顧客穿上後覺得舒適、耐穿。</a:t>
            </a:r>
          </a:p>
          <a:p>
            <a:pPr algn="ctr"/>
            <a:endParaRPr lang="zh-TW" altLang="en-US" dirty="0"/>
          </a:p>
        </p:txBody>
      </p:sp>
      <p:sp>
        <p:nvSpPr>
          <p:cNvPr id="6" name="文字方塊 5"/>
          <p:cNvSpPr txBox="1"/>
          <p:nvPr/>
        </p:nvSpPr>
        <p:spPr>
          <a:xfrm>
            <a:off x="979870" y="1640994"/>
            <a:ext cx="2088232" cy="707886"/>
          </a:xfrm>
          <a:prstGeom prst="rect">
            <a:avLst/>
          </a:prstGeom>
          <a:noFill/>
        </p:spPr>
        <p:txBody>
          <a:bodyPr wrap="square" rtlCol="0">
            <a:spAutoFit/>
          </a:bodyPr>
          <a:lstStyle/>
          <a:p>
            <a:r>
              <a:rPr lang="zh-TW" altLang="en-US" sz="4000" b="1" i="1" dirty="0" smtClean="0">
                <a:ln w="17780" cmpd="sng">
                  <a:solidFill>
                    <a:srgbClr val="FFFFFF"/>
                  </a:solidFill>
                  <a:prstDash val="solid"/>
                  <a:miter lim="800000"/>
                </a:ln>
                <a:solidFill>
                  <a:srgbClr val="1E03BD"/>
                </a:solidFill>
                <a:effectLst>
                  <a:outerShdw blurRad="60007" dist="200025" dir="15000000" sy="30000" kx="-1800000" algn="bl" rotWithShape="0">
                    <a:prstClr val="black">
                      <a:alpha val="32000"/>
                    </a:prstClr>
                  </a:outerShdw>
                </a:effectLst>
                <a:latin typeface="標楷體" pitchFamily="65" charset="-120"/>
                <a:ea typeface="標楷體" pitchFamily="65" charset="-120"/>
              </a:rPr>
              <a:t>理念</a:t>
            </a:r>
            <a:endParaRPr lang="zh-TW" altLang="en-US" sz="4000" b="1" i="1" dirty="0">
              <a:ln w="17780" cmpd="sng">
                <a:solidFill>
                  <a:srgbClr val="FFFFFF"/>
                </a:solidFill>
                <a:prstDash val="solid"/>
                <a:miter lim="800000"/>
              </a:ln>
              <a:solidFill>
                <a:srgbClr val="1E03BD"/>
              </a:solidFill>
              <a:effectLst>
                <a:outerShdw blurRad="60007" dist="200025" dir="15000000" sy="30000" kx="-1800000" algn="bl" rotWithShape="0">
                  <a:prstClr val="black">
                    <a:alpha val="32000"/>
                  </a:prstClr>
                </a:outerShdw>
              </a:effectLst>
              <a:latin typeface="標楷體" pitchFamily="65" charset="-120"/>
              <a:ea typeface="標楷體" pitchFamily="65" charset="-120"/>
            </a:endParaRPr>
          </a:p>
        </p:txBody>
      </p:sp>
      <p:graphicFrame>
        <p:nvGraphicFramePr>
          <p:cNvPr id="7" name="資料庫圖表 6"/>
          <p:cNvGraphicFramePr/>
          <p:nvPr>
            <p:extLst>
              <p:ext uri="{D42A27DB-BD31-4B8C-83A1-F6EECF244321}">
                <p14:modId xmlns:p14="http://schemas.microsoft.com/office/powerpoint/2010/main" val="892562385"/>
              </p:ext>
            </p:extLst>
          </p:nvPr>
        </p:nvGraphicFramePr>
        <p:xfrm>
          <a:off x="304800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字方塊 7"/>
          <p:cNvSpPr txBox="1"/>
          <p:nvPr/>
        </p:nvSpPr>
        <p:spPr>
          <a:xfrm>
            <a:off x="5081819" y="6027385"/>
            <a:ext cx="2376264" cy="707886"/>
          </a:xfrm>
          <a:prstGeom prst="rect">
            <a:avLst/>
          </a:prstGeom>
          <a:noFill/>
        </p:spPr>
        <p:txBody>
          <a:bodyPr wrap="square" rtlCol="0">
            <a:spAutoFit/>
          </a:bodyPr>
          <a:lstStyle/>
          <a:p>
            <a:r>
              <a:rPr lang="zh-TW" altLang="en-US" sz="4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60007" dist="310007" dir="7680000" sy="30000" kx="1300200" algn="ctr" rotWithShape="0">
                    <a:prstClr val="black">
                      <a:alpha val="32000"/>
                    </a:prstClr>
                  </a:outerShdw>
                </a:effectLst>
                <a:latin typeface="標楷體" pitchFamily="65" charset="-120"/>
                <a:ea typeface="標楷體" pitchFamily="65" charset="-120"/>
              </a:rPr>
              <a:t>特色</a:t>
            </a:r>
            <a:endParaRPr lang="zh-TW" altLang="en-US" sz="4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60007" dist="310007" dir="7680000" sy="30000" kx="1300200" algn="ctr" rotWithShape="0">
                  <a:prstClr val="black">
                    <a:alpha val="32000"/>
                  </a:prstClr>
                </a:outerShdw>
              </a:effectLst>
              <a:latin typeface="標楷體" pitchFamily="65" charset="-120"/>
              <a:ea typeface="標楷體" pitchFamily="65" charset="-120"/>
            </a:endParaRPr>
          </a:p>
        </p:txBody>
      </p:sp>
      <p:pic>
        <p:nvPicPr>
          <p:cNvPr id="9" name="圖片 8" descr="描述: Lanew.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643834" y="-99392"/>
            <a:ext cx="1571636" cy="1285884"/>
          </a:xfrm>
          <a:prstGeom prst="rect">
            <a:avLst/>
          </a:prstGeom>
          <a:noFill/>
          <a:ln>
            <a:noFill/>
          </a:ln>
        </p:spPr>
      </p:pic>
      <p:sp>
        <p:nvSpPr>
          <p:cNvPr id="3" name="內容版面配置區 2"/>
          <p:cNvSpPr>
            <a:spLocks noGrp="1"/>
          </p:cNvSpPr>
          <p:nvPr>
            <p:ph idx="1"/>
          </p:nvPr>
        </p:nvSpPr>
        <p:spPr>
          <a:xfrm flipH="1">
            <a:off x="251520" y="1554162"/>
            <a:ext cx="53280" cy="45719"/>
          </a:xfrm>
        </p:spPr>
        <p:txBody>
          <a:bodyPr>
            <a:normAutofit fontScale="25000" lnSpcReduction="20000"/>
          </a:bodyPr>
          <a:lstStyle/>
          <a:p>
            <a:endParaRPr lang="zh-TW" altLang="en-US" dirty="0"/>
          </a:p>
        </p:txBody>
      </p:sp>
    </p:spTree>
    <p:extLst>
      <p:ext uri="{BB962C8B-B14F-4D97-AF65-F5344CB8AC3E}">
        <p14:creationId xmlns:p14="http://schemas.microsoft.com/office/powerpoint/2010/main" val="215696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04664"/>
            <a:ext cx="8686800" cy="838200"/>
          </a:xfrm>
        </p:spPr>
        <p:txBody>
          <a:bodyPr/>
          <a:lstStyle/>
          <a:p>
            <a:r>
              <a:rPr lang="zh-TW" altLang="en-US" b="1" i="1" dirty="0" smtClean="0">
                <a:ln w="9000" cmpd="sng">
                  <a:solidFill>
                    <a:schemeClr val="accent4">
                      <a:shade val="50000"/>
                      <a:satMod val="120000"/>
                    </a:schemeClr>
                  </a:solidFill>
                  <a:prstDash val="solid"/>
                </a:ln>
                <a:solidFill>
                  <a:srgbClr val="C00000"/>
                </a:solidFill>
                <a:effectLst>
                  <a:outerShdw blurRad="60007" dist="200025" dir="15000000" sy="30000" kx="-1800000" algn="bl" rotWithShape="0">
                    <a:prstClr val="black">
                      <a:alpha val="32000"/>
                    </a:prstClr>
                  </a:outerShdw>
                  <a:reflection blurRad="12700" stA="28000" endPos="45000" dist="1000" dir="5400000" sy="-100000" algn="bl" rotWithShape="0"/>
                </a:effectLst>
                <a:latin typeface="標楷體" pitchFamily="65" charset="-120"/>
                <a:ea typeface="標楷體" pitchFamily="65" charset="-120"/>
              </a:rPr>
              <a:t>行銷策略</a:t>
            </a:r>
            <a:r>
              <a:rPr lang="en-US" altLang="zh-TW" b="1" i="1" dirty="0" smtClean="0">
                <a:ln w="9000" cmpd="sng">
                  <a:solidFill>
                    <a:schemeClr val="accent4">
                      <a:shade val="50000"/>
                      <a:satMod val="120000"/>
                    </a:schemeClr>
                  </a:solidFill>
                  <a:prstDash val="solid"/>
                </a:ln>
                <a:solidFill>
                  <a:srgbClr val="C00000"/>
                </a:solidFill>
                <a:effectLst>
                  <a:outerShdw blurRad="60007" dist="200025" dir="15000000" sy="30000" kx="-1800000" algn="bl" rotWithShape="0">
                    <a:prstClr val="black">
                      <a:alpha val="32000"/>
                    </a:prstClr>
                  </a:outerShdw>
                  <a:reflection blurRad="12700" stA="28000" endPos="45000" dist="1000" dir="5400000" sy="-100000" algn="bl" rotWithShape="0"/>
                </a:effectLst>
                <a:latin typeface="標楷體" pitchFamily="65" charset="-120"/>
                <a:ea typeface="標楷體" pitchFamily="65" charset="-120"/>
              </a:rPr>
              <a:t>4p</a:t>
            </a:r>
            <a:endParaRPr lang="zh-TW" altLang="en-US" b="1" i="1" dirty="0">
              <a:ln w="9000" cmpd="sng">
                <a:solidFill>
                  <a:schemeClr val="accent4">
                    <a:shade val="50000"/>
                    <a:satMod val="120000"/>
                  </a:schemeClr>
                </a:solidFill>
                <a:prstDash val="solid"/>
              </a:ln>
              <a:solidFill>
                <a:srgbClr val="C00000"/>
              </a:solidFill>
              <a:effectLst>
                <a:outerShdw blurRad="60007" dist="200025" dir="15000000" sy="30000" kx="-1800000" algn="bl" rotWithShape="0">
                  <a:prstClr val="black">
                    <a:alpha val="32000"/>
                  </a:prstClr>
                </a:outerShdw>
                <a:reflection blurRad="12700" stA="28000" endPos="45000" dist="1000" dir="5400000" sy="-100000" algn="bl" rotWithShape="0"/>
              </a:effectLst>
              <a:latin typeface="標楷體" pitchFamily="65" charset="-120"/>
              <a:ea typeface="標楷體" pitchFamily="65" charset="-120"/>
            </a:endParaRPr>
          </a:p>
        </p:txBody>
      </p:sp>
      <p:sp>
        <p:nvSpPr>
          <p:cNvPr id="3" name="內容版面配置區 2"/>
          <p:cNvSpPr>
            <a:spLocks noGrp="1"/>
          </p:cNvSpPr>
          <p:nvPr>
            <p:ph idx="1"/>
          </p:nvPr>
        </p:nvSpPr>
        <p:spPr/>
        <p:txBody>
          <a:bodyPr/>
          <a:lstStyle/>
          <a:p>
            <a:pPr lvl="0"/>
            <a:r>
              <a:rPr lang="en-US" altLang="zh-TW" b="1" i="1" dirty="0" smtClean="0">
                <a:latin typeface="標楷體" pitchFamily="65" charset="-120"/>
                <a:ea typeface="標楷體" pitchFamily="65" charset="-120"/>
              </a:rPr>
              <a:t>(</a:t>
            </a:r>
            <a:r>
              <a:rPr lang="zh-TW" altLang="en-US" b="1" i="1" dirty="0" smtClean="0">
                <a:latin typeface="標楷體" pitchFamily="65" charset="-120"/>
                <a:ea typeface="標楷體" pitchFamily="65" charset="-120"/>
              </a:rPr>
              <a:t>一</a:t>
            </a:r>
            <a:r>
              <a:rPr lang="en-US" altLang="zh-TW" b="1" i="1" dirty="0" smtClean="0">
                <a:latin typeface="標楷體" pitchFamily="65" charset="-120"/>
                <a:ea typeface="標楷體" pitchFamily="65" charset="-120"/>
              </a:rPr>
              <a:t>)</a:t>
            </a:r>
            <a:r>
              <a:rPr lang="zh-TW" altLang="en-US" b="1" i="1" dirty="0" smtClean="0">
                <a:latin typeface="標楷體" pitchFamily="65" charset="-120"/>
                <a:ea typeface="標楷體" pitchFamily="65" charset="-120"/>
              </a:rPr>
              <a:t> </a:t>
            </a:r>
            <a:r>
              <a:rPr lang="zh-TW" altLang="zh-TW" b="1" i="1" dirty="0" smtClean="0">
                <a:latin typeface="標楷體" pitchFamily="65" charset="-120"/>
                <a:ea typeface="標楷體" pitchFamily="65" charset="-120"/>
              </a:rPr>
              <a:t>產品</a:t>
            </a:r>
            <a:r>
              <a:rPr lang="en-US" altLang="zh-TW" b="1" i="1" dirty="0">
                <a:latin typeface="標楷體" pitchFamily="65" charset="-120"/>
                <a:ea typeface="標楷體" pitchFamily="65" charset="-120"/>
              </a:rPr>
              <a:t>(Product)</a:t>
            </a:r>
            <a:r>
              <a:rPr lang="zh-TW" altLang="zh-TW" b="1" i="1" dirty="0">
                <a:latin typeface="標楷體" pitchFamily="65" charset="-120"/>
                <a:ea typeface="標楷體" pitchFamily="65" charset="-120"/>
              </a:rPr>
              <a:t>：</a:t>
            </a:r>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532046828"/>
              </p:ext>
            </p:extLst>
          </p:nvPr>
        </p:nvGraphicFramePr>
        <p:xfrm>
          <a:off x="683568" y="2564903"/>
          <a:ext cx="7704856" cy="1839457"/>
        </p:xfrm>
        <a:graphic>
          <a:graphicData uri="http://schemas.openxmlformats.org/drawingml/2006/table">
            <a:tbl>
              <a:tblPr firstRow="1" bandRow="1">
                <a:tableStyleId>{69CF1AB2-1976-4502-BF36-3FF5EA218861}</a:tableStyleId>
              </a:tblPr>
              <a:tblGrid>
                <a:gridCol w="1488439"/>
                <a:gridCol w="6216417"/>
              </a:tblGrid>
              <a:tr h="864097">
                <a:tc>
                  <a:txBody>
                    <a:bodyPr/>
                    <a:lstStyle/>
                    <a:p>
                      <a:pPr algn="ctr">
                        <a:lnSpc>
                          <a:spcPct val="200000"/>
                        </a:lnSpc>
                      </a:pPr>
                      <a:r>
                        <a:rPr lang="zh-TW" altLang="en-US" sz="2000" i="1" dirty="0" smtClean="0">
                          <a:latin typeface="標楷體" pitchFamily="65" charset="-120"/>
                          <a:ea typeface="標楷體" pitchFamily="65" charset="-120"/>
                        </a:rPr>
                        <a:t>男鞋</a:t>
                      </a:r>
                      <a:endParaRPr lang="zh-TW" altLang="en-US" sz="2000" i="1" dirty="0">
                        <a:latin typeface="標楷體" pitchFamily="65" charset="-120"/>
                        <a:ea typeface="標楷體" pitchFamily="65" charset="-12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2000" b="0" i="1" kern="1200" dirty="0" smtClean="0">
                          <a:solidFill>
                            <a:schemeClr val="dk1"/>
                          </a:solidFill>
                          <a:effectLst>
                            <a:glow rad="139700">
                              <a:schemeClr val="accent5">
                                <a:satMod val="175000"/>
                                <a:alpha val="40000"/>
                              </a:schemeClr>
                            </a:glow>
                          </a:effectLst>
                          <a:latin typeface="標楷體" pitchFamily="65" charset="-120"/>
                          <a:ea typeface="標楷體" pitchFamily="65" charset="-120"/>
                          <a:cs typeface="+mn-cs"/>
                        </a:rPr>
                        <a:t>休閒鞋、紳士鞋、涼</a:t>
                      </a:r>
                      <a:r>
                        <a:rPr kumimoji="0" lang="en-US" altLang="zh-TW" sz="2000" b="0" i="1" kern="1200" dirty="0" smtClean="0">
                          <a:solidFill>
                            <a:schemeClr val="dk1"/>
                          </a:solidFill>
                          <a:effectLst>
                            <a:glow rad="139700">
                              <a:schemeClr val="accent5">
                                <a:satMod val="175000"/>
                                <a:alpha val="40000"/>
                              </a:schemeClr>
                            </a:glow>
                          </a:effectLst>
                          <a:latin typeface="標楷體" pitchFamily="65" charset="-120"/>
                          <a:ea typeface="標楷體" pitchFamily="65" charset="-120"/>
                          <a:cs typeface="+mn-cs"/>
                        </a:rPr>
                        <a:t>/</a:t>
                      </a:r>
                      <a:r>
                        <a:rPr kumimoji="0" lang="zh-TW" altLang="zh-TW" sz="2000" b="0" i="1" kern="1200" dirty="0" smtClean="0">
                          <a:solidFill>
                            <a:schemeClr val="dk1"/>
                          </a:solidFill>
                          <a:effectLst>
                            <a:glow rad="139700">
                              <a:schemeClr val="accent5">
                                <a:satMod val="175000"/>
                                <a:alpha val="40000"/>
                              </a:schemeClr>
                            </a:glow>
                          </a:effectLst>
                          <a:latin typeface="標楷體" pitchFamily="65" charset="-120"/>
                          <a:ea typeface="標楷體" pitchFamily="65" charset="-120"/>
                          <a:cs typeface="+mn-cs"/>
                        </a:rPr>
                        <a:t>拖鞋、</a:t>
                      </a:r>
                      <a:r>
                        <a:rPr kumimoji="0" lang="en-US" altLang="zh-TW" sz="2000" b="0" i="1" kern="1200" dirty="0" smtClean="0">
                          <a:solidFill>
                            <a:schemeClr val="dk1"/>
                          </a:solidFill>
                          <a:effectLst>
                            <a:glow rad="139700">
                              <a:schemeClr val="accent5">
                                <a:satMod val="175000"/>
                                <a:alpha val="40000"/>
                              </a:schemeClr>
                            </a:glow>
                          </a:effectLst>
                          <a:latin typeface="標楷體" pitchFamily="65" charset="-120"/>
                          <a:ea typeface="標楷體" pitchFamily="65" charset="-120"/>
                          <a:cs typeface="+mn-cs"/>
                        </a:rPr>
                        <a:t>DCS</a:t>
                      </a:r>
                      <a:r>
                        <a:rPr kumimoji="0" lang="zh-TW" altLang="zh-TW" sz="2000" b="0" i="1" kern="1200" dirty="0" smtClean="0">
                          <a:solidFill>
                            <a:schemeClr val="dk1"/>
                          </a:solidFill>
                          <a:effectLst>
                            <a:glow rad="139700">
                              <a:schemeClr val="accent5">
                                <a:satMod val="175000"/>
                                <a:alpha val="40000"/>
                              </a:schemeClr>
                            </a:glow>
                          </a:effectLst>
                          <a:latin typeface="標楷體" pitchFamily="65" charset="-120"/>
                          <a:ea typeface="標楷體" pitchFamily="65" charset="-120"/>
                          <a:cs typeface="+mn-cs"/>
                        </a:rPr>
                        <a:t>、</a:t>
                      </a:r>
                      <a:r>
                        <a:rPr kumimoji="0" lang="en-US" altLang="zh-TW" sz="2000" b="0" i="1" kern="1200" dirty="0" smtClean="0">
                          <a:solidFill>
                            <a:schemeClr val="dk1"/>
                          </a:solidFill>
                          <a:effectLst>
                            <a:glow rad="139700">
                              <a:schemeClr val="accent5">
                                <a:satMod val="175000"/>
                                <a:alpha val="40000"/>
                              </a:schemeClr>
                            </a:glow>
                          </a:effectLst>
                          <a:latin typeface="標楷體" pitchFamily="65" charset="-120"/>
                          <a:ea typeface="標楷體" pitchFamily="65" charset="-120"/>
                          <a:cs typeface="+mn-cs"/>
                        </a:rPr>
                        <a:t>outdoor</a:t>
                      </a:r>
                      <a:endParaRPr kumimoji="0" lang="zh-TW" altLang="zh-TW" sz="2000" b="0" i="1" kern="1200" dirty="0" smtClean="0">
                        <a:solidFill>
                          <a:schemeClr val="dk1"/>
                        </a:solidFill>
                        <a:effectLst>
                          <a:glow rad="139700">
                            <a:schemeClr val="accent5">
                              <a:satMod val="175000"/>
                              <a:alpha val="40000"/>
                            </a:schemeClr>
                          </a:glow>
                        </a:effectLst>
                        <a:latin typeface="標楷體" pitchFamily="65" charset="-120"/>
                        <a:ea typeface="標楷體" pitchFamily="65" charset="-120"/>
                        <a:cs typeface="+mn-cs"/>
                      </a:endParaRPr>
                    </a:p>
                    <a:p>
                      <a:endParaRPr lang="zh-TW" altLang="en-US" b="0" i="1" dirty="0">
                        <a:effectLst>
                          <a:glow rad="139700">
                            <a:schemeClr val="accent5">
                              <a:satMod val="175000"/>
                              <a:alpha val="40000"/>
                            </a:schemeClr>
                          </a:glow>
                        </a:effectLst>
                      </a:endParaRPr>
                    </a:p>
                  </a:txBody>
                  <a:tcPr anchor="ctr">
                    <a:solidFill>
                      <a:schemeClr val="bg2">
                        <a:lumMod val="90000"/>
                      </a:schemeClr>
                    </a:solidFill>
                  </a:tcPr>
                </a:tc>
              </a:tr>
              <a:tr h="698376">
                <a:tc>
                  <a:txBody>
                    <a:bodyPr/>
                    <a:lstStyle/>
                    <a:p>
                      <a:pPr algn="ctr"/>
                      <a:r>
                        <a:rPr lang="zh-TW" altLang="en-US" sz="2000" b="1" i="1" dirty="0" smtClean="0">
                          <a:latin typeface="標楷體" pitchFamily="65" charset="-120"/>
                          <a:ea typeface="標楷體" pitchFamily="65" charset="-120"/>
                        </a:rPr>
                        <a:t>女鞋</a:t>
                      </a:r>
                      <a:endParaRPr lang="zh-TW" altLang="en-US" sz="2000" b="1" i="1" dirty="0">
                        <a:latin typeface="標楷體" pitchFamily="65" charset="-120"/>
                        <a:ea typeface="標楷體"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2000" b="0" i="1" kern="1200" dirty="0" smtClean="0">
                          <a:solidFill>
                            <a:schemeClr val="dk1"/>
                          </a:solidFill>
                          <a:effectLst>
                            <a:glow rad="101600">
                              <a:schemeClr val="accent6">
                                <a:satMod val="175000"/>
                                <a:alpha val="40000"/>
                              </a:schemeClr>
                            </a:glow>
                          </a:effectLst>
                          <a:latin typeface="標楷體" pitchFamily="65" charset="-120"/>
                          <a:ea typeface="標楷體" pitchFamily="65" charset="-120"/>
                          <a:cs typeface="+mn-cs"/>
                        </a:rPr>
                        <a:t>休閒鞋、淑女鞋、流行女鞋、平底鞋、涼</a:t>
                      </a:r>
                      <a:r>
                        <a:rPr kumimoji="0" lang="en-US" altLang="zh-TW" sz="2000" b="0" i="1" kern="1200" dirty="0" smtClean="0">
                          <a:solidFill>
                            <a:schemeClr val="dk1"/>
                          </a:solidFill>
                          <a:effectLst>
                            <a:glow rad="101600">
                              <a:schemeClr val="accent6">
                                <a:satMod val="175000"/>
                                <a:alpha val="40000"/>
                              </a:schemeClr>
                            </a:glow>
                          </a:effectLst>
                          <a:latin typeface="標楷體" pitchFamily="65" charset="-120"/>
                          <a:ea typeface="標楷體" pitchFamily="65" charset="-120"/>
                          <a:cs typeface="+mn-cs"/>
                        </a:rPr>
                        <a:t>/</a:t>
                      </a:r>
                      <a:r>
                        <a:rPr kumimoji="0" lang="zh-TW" altLang="zh-TW" sz="2000" b="0" i="1" kern="1200" dirty="0" smtClean="0">
                          <a:solidFill>
                            <a:schemeClr val="dk1"/>
                          </a:solidFill>
                          <a:effectLst>
                            <a:glow rad="101600">
                              <a:schemeClr val="accent6">
                                <a:satMod val="175000"/>
                                <a:alpha val="40000"/>
                              </a:schemeClr>
                            </a:glow>
                          </a:effectLst>
                          <a:latin typeface="標楷體" pitchFamily="65" charset="-120"/>
                          <a:ea typeface="標楷體" pitchFamily="65" charset="-120"/>
                          <a:cs typeface="+mn-cs"/>
                        </a:rPr>
                        <a:t>拖鞋、</a:t>
                      </a:r>
                      <a:r>
                        <a:rPr kumimoji="0" lang="en-US" altLang="zh-TW" sz="2000" b="0" i="1" kern="1200" dirty="0" smtClean="0">
                          <a:solidFill>
                            <a:schemeClr val="dk1"/>
                          </a:solidFill>
                          <a:effectLst>
                            <a:glow rad="101600">
                              <a:schemeClr val="accent6">
                                <a:satMod val="175000"/>
                                <a:alpha val="40000"/>
                              </a:schemeClr>
                            </a:glow>
                          </a:effectLst>
                          <a:latin typeface="標楷體" pitchFamily="65" charset="-120"/>
                          <a:ea typeface="標楷體" pitchFamily="65" charset="-120"/>
                          <a:cs typeface="+mn-cs"/>
                        </a:rPr>
                        <a:t>DCS</a:t>
                      </a:r>
                      <a:r>
                        <a:rPr kumimoji="0" lang="zh-TW" altLang="zh-TW" sz="2000" b="0" i="1" kern="1200" dirty="0" smtClean="0">
                          <a:solidFill>
                            <a:schemeClr val="dk1"/>
                          </a:solidFill>
                          <a:effectLst>
                            <a:glow rad="101600">
                              <a:schemeClr val="accent6">
                                <a:satMod val="175000"/>
                                <a:alpha val="40000"/>
                              </a:schemeClr>
                            </a:glow>
                          </a:effectLst>
                          <a:latin typeface="標楷體" pitchFamily="65" charset="-120"/>
                          <a:ea typeface="標楷體" pitchFamily="65" charset="-120"/>
                          <a:cs typeface="+mn-cs"/>
                        </a:rPr>
                        <a:t>、</a:t>
                      </a:r>
                      <a:r>
                        <a:rPr kumimoji="0" lang="en-US" altLang="zh-TW" sz="2000" b="0" i="1" kern="1200" dirty="0" smtClean="0">
                          <a:solidFill>
                            <a:schemeClr val="dk1"/>
                          </a:solidFill>
                          <a:effectLst>
                            <a:glow rad="101600">
                              <a:schemeClr val="accent6">
                                <a:satMod val="175000"/>
                                <a:alpha val="40000"/>
                              </a:schemeClr>
                            </a:glow>
                          </a:effectLst>
                          <a:latin typeface="標楷體" pitchFamily="65" charset="-120"/>
                          <a:ea typeface="標楷體" pitchFamily="65" charset="-120"/>
                          <a:cs typeface="+mn-cs"/>
                        </a:rPr>
                        <a:t>outdoor</a:t>
                      </a:r>
                      <a:endParaRPr kumimoji="0" lang="zh-TW" altLang="zh-TW" sz="2000" b="0" i="1" kern="1200" dirty="0" smtClean="0">
                        <a:solidFill>
                          <a:schemeClr val="dk1"/>
                        </a:solidFill>
                        <a:effectLst>
                          <a:glow rad="101600">
                            <a:schemeClr val="accent6">
                              <a:satMod val="175000"/>
                              <a:alpha val="40000"/>
                            </a:schemeClr>
                          </a:glow>
                        </a:effectLst>
                        <a:latin typeface="標楷體" pitchFamily="65" charset="-120"/>
                        <a:ea typeface="標楷體" pitchFamily="65" charset="-120"/>
                        <a:cs typeface="+mn-cs"/>
                      </a:endParaRPr>
                    </a:p>
                    <a:p>
                      <a:endParaRPr lang="zh-TW" altLang="en-US" dirty="0">
                        <a:latin typeface="標楷體" pitchFamily="65" charset="-120"/>
                        <a:ea typeface="標楷體" pitchFamily="65" charset="-120"/>
                      </a:endParaRPr>
                    </a:p>
                  </a:txBody>
                  <a:tcPr anchor="ctr"/>
                </a:tc>
              </a:tr>
            </a:tbl>
          </a:graphicData>
        </a:graphic>
      </p:graphicFrame>
      <p:sp>
        <p:nvSpPr>
          <p:cNvPr id="5" name="圓角矩形 4"/>
          <p:cNvSpPr/>
          <p:nvPr/>
        </p:nvSpPr>
        <p:spPr>
          <a:xfrm>
            <a:off x="971600" y="4849755"/>
            <a:ext cx="7128792" cy="172819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dirty="0"/>
          </a:p>
        </p:txBody>
      </p:sp>
      <p:sp>
        <p:nvSpPr>
          <p:cNvPr id="6" name="文字方塊 5"/>
          <p:cNvSpPr txBox="1"/>
          <p:nvPr/>
        </p:nvSpPr>
        <p:spPr>
          <a:xfrm>
            <a:off x="1672325" y="5071536"/>
            <a:ext cx="5472608" cy="1384995"/>
          </a:xfrm>
          <a:prstGeom prst="rect">
            <a:avLst/>
          </a:prstGeom>
          <a:noFill/>
        </p:spPr>
        <p:txBody>
          <a:bodyPr wrap="square" rtlCol="0">
            <a:spAutoFit/>
          </a:bodyPr>
          <a:lstStyle/>
          <a:p>
            <a:pPr algn="ctr"/>
            <a:r>
              <a:rPr lang="en-US" altLang="zh-TW" sz="2400" i="1" dirty="0" smtClean="0">
                <a:ln w="10541" cmpd="sng">
                  <a:solidFill>
                    <a:schemeClr val="accent1">
                      <a:shade val="88000"/>
                      <a:satMod val="110000"/>
                    </a:schemeClr>
                  </a:solidFill>
                  <a:prstDash val="solid"/>
                </a:ln>
                <a:effectLst>
                  <a:reflection blurRad="6350" stA="55000" endA="300" endPos="45500" dir="5400000" sy="-100000" algn="bl" rotWithShape="0"/>
                </a:effectLst>
                <a:latin typeface="標楷體" pitchFamily="65" charset="-120"/>
                <a:ea typeface="標楷體" pitchFamily="65" charset="-120"/>
              </a:rPr>
              <a:t>La</a:t>
            </a:r>
            <a:r>
              <a:rPr lang="zh-TW" altLang="en-US" sz="2400" i="1" dirty="0" smtClean="0">
                <a:ln w="10541" cmpd="sng">
                  <a:solidFill>
                    <a:schemeClr val="accent1">
                      <a:shade val="88000"/>
                      <a:satMod val="110000"/>
                    </a:schemeClr>
                  </a:solidFill>
                  <a:prstDash val="solid"/>
                </a:ln>
                <a:effectLst>
                  <a:reflection blurRad="6350" stA="55000" endA="300" endPos="45500" dir="5400000" sy="-100000" algn="bl" rotWithShape="0"/>
                </a:effectLst>
                <a:latin typeface="標楷體" pitchFamily="65" charset="-120"/>
                <a:ea typeface="標楷體" pitchFamily="65" charset="-120"/>
              </a:rPr>
              <a:t> </a:t>
            </a:r>
            <a:r>
              <a:rPr lang="en-US" altLang="zh-TW" sz="2400" i="1" dirty="0" smtClean="0">
                <a:ln w="10541" cmpd="sng">
                  <a:solidFill>
                    <a:schemeClr val="accent1">
                      <a:shade val="88000"/>
                      <a:satMod val="110000"/>
                    </a:schemeClr>
                  </a:solidFill>
                  <a:prstDash val="solid"/>
                </a:ln>
                <a:effectLst>
                  <a:reflection blurRad="6350" stA="55000" endA="300" endPos="45500" dir="5400000" sy="-100000" algn="bl" rotWithShape="0"/>
                </a:effectLst>
                <a:latin typeface="標楷體" pitchFamily="65" charset="-120"/>
                <a:ea typeface="標楷體" pitchFamily="65" charset="-120"/>
              </a:rPr>
              <a:t>new</a:t>
            </a:r>
            <a:r>
              <a:rPr lang="zh-TW" altLang="en-US" sz="2400" i="1" dirty="0" smtClean="0">
                <a:ln w="10541" cmpd="sng">
                  <a:solidFill>
                    <a:schemeClr val="accent1">
                      <a:shade val="88000"/>
                      <a:satMod val="110000"/>
                    </a:schemeClr>
                  </a:solidFill>
                  <a:prstDash val="solid"/>
                </a:ln>
                <a:effectLst>
                  <a:reflection blurRad="6350" stA="55000" endA="300" endPos="45500" dir="5400000" sy="-100000" algn="bl" rotWithShape="0"/>
                </a:effectLst>
                <a:latin typeface="標楷體" pitchFamily="65" charset="-120"/>
                <a:ea typeface="標楷體" pitchFamily="65" charset="-120"/>
              </a:rPr>
              <a:t>產品共分為男鞋、女鞋兩種。</a:t>
            </a:r>
            <a:endParaRPr lang="en-US" altLang="zh-TW" sz="2400" i="1" dirty="0" smtClean="0">
              <a:ln w="10541" cmpd="sng">
                <a:solidFill>
                  <a:schemeClr val="accent1">
                    <a:shade val="88000"/>
                    <a:satMod val="110000"/>
                  </a:schemeClr>
                </a:solidFill>
                <a:prstDash val="solid"/>
              </a:ln>
              <a:effectLst>
                <a:reflection blurRad="6350" stA="55000" endA="300" endPos="45500" dir="5400000" sy="-100000" algn="bl" rotWithShape="0"/>
              </a:effectLst>
              <a:latin typeface="標楷體" pitchFamily="65" charset="-120"/>
              <a:ea typeface="標楷體" pitchFamily="65" charset="-120"/>
            </a:endParaRPr>
          </a:p>
          <a:p>
            <a:pPr algn="ct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  </a:t>
            </a:r>
            <a:r>
              <a:rPr lang="zh-TW" altLang="en-US" sz="2000" i="1" dirty="0" smtClean="0">
                <a:effectLst>
                  <a:glow rad="101600">
                    <a:schemeClr val="accent3">
                      <a:satMod val="175000"/>
                      <a:alpha val="40000"/>
                    </a:schemeClr>
                  </a:glow>
                </a:effectLst>
                <a:latin typeface="標楷體" pitchFamily="65" charset="-120"/>
                <a:ea typeface="標楷體" pitchFamily="65" charset="-120"/>
              </a:rPr>
              <a:t>並在</a:t>
            </a:r>
            <a:r>
              <a:rPr lang="en-US" altLang="zh-TW" sz="2000" i="1" dirty="0" smtClean="0">
                <a:effectLst>
                  <a:glow rad="101600">
                    <a:schemeClr val="accent3">
                      <a:satMod val="175000"/>
                      <a:alpha val="40000"/>
                    </a:schemeClr>
                  </a:glow>
                </a:effectLst>
                <a:latin typeface="標楷體" pitchFamily="65" charset="-120"/>
                <a:ea typeface="標楷體" pitchFamily="65" charset="-120"/>
              </a:rPr>
              <a:t>2001</a:t>
            </a:r>
            <a:r>
              <a:rPr lang="zh-TW" altLang="en-US" sz="2000" i="1" dirty="0" smtClean="0">
                <a:effectLst>
                  <a:glow rad="101600">
                    <a:schemeClr val="accent3">
                      <a:satMod val="175000"/>
                      <a:alpha val="40000"/>
                    </a:schemeClr>
                  </a:glow>
                </a:effectLst>
                <a:latin typeface="標楷體" pitchFamily="65" charset="-120"/>
                <a:ea typeface="標楷體" pitchFamily="65" charset="-120"/>
              </a:rPr>
              <a:t>年底成立</a:t>
            </a:r>
            <a:r>
              <a:rPr lang="zh-TW" altLang="zh-TW" sz="2000" i="1" dirty="0">
                <a:effectLst>
                  <a:glow rad="101600">
                    <a:schemeClr val="accent3">
                      <a:satMod val="175000"/>
                      <a:alpha val="40000"/>
                    </a:schemeClr>
                  </a:glow>
                </a:effectLst>
                <a:latin typeface="標楷體" pitchFamily="65" charset="-120"/>
                <a:ea typeface="標楷體" pitchFamily="65" charset="-120"/>
              </a:rPr>
              <a:t>足部</a:t>
            </a:r>
            <a:r>
              <a:rPr lang="zh-TW" altLang="zh-TW" sz="2000" i="1" dirty="0" smtClean="0">
                <a:effectLst>
                  <a:glow rad="101600">
                    <a:schemeClr val="accent3">
                      <a:satMod val="175000"/>
                      <a:alpha val="40000"/>
                    </a:schemeClr>
                  </a:glow>
                </a:effectLst>
                <a:latin typeface="標楷體" pitchFamily="65" charset="-120"/>
                <a:ea typeface="標楷體" pitchFamily="65" charset="-120"/>
              </a:rPr>
              <a:t>研究所</a:t>
            </a:r>
            <a:r>
              <a:rPr lang="zh-TW" altLang="en-US" sz="2000" i="1" dirty="0" smtClean="0">
                <a:effectLst>
                  <a:glow rad="101600">
                    <a:schemeClr val="accent3">
                      <a:satMod val="175000"/>
                      <a:alpha val="40000"/>
                    </a:schemeClr>
                  </a:glow>
                </a:effectLst>
                <a:latin typeface="標楷體" pitchFamily="65" charset="-120"/>
                <a:ea typeface="標楷體" pitchFamily="65" charset="-120"/>
              </a:rPr>
              <a:t>，並專門為</a:t>
            </a:r>
            <a:r>
              <a:rPr lang="zh-TW" altLang="zh-TW" sz="2000" i="1" dirty="0">
                <a:effectLst>
                  <a:glow rad="101600">
                    <a:schemeClr val="accent3">
                      <a:satMod val="175000"/>
                      <a:alpha val="40000"/>
                    </a:schemeClr>
                  </a:glow>
                </a:effectLst>
                <a:latin typeface="標楷體" pitchFamily="65" charset="-120"/>
                <a:ea typeface="標楷體" pitchFamily="65" charset="-120"/>
              </a:rPr>
              <a:t>特殊腳型的人製作出一雙合適的鞋子。</a:t>
            </a:r>
            <a:endParaRPr lang="zh-TW" altLang="en-US" sz="2000" i="1" dirty="0">
              <a:effectLst>
                <a:glow rad="101600">
                  <a:schemeClr val="accent3">
                    <a:satMod val="175000"/>
                    <a:alpha val="40000"/>
                  </a:schemeClr>
                </a:glow>
              </a:effectLst>
              <a:latin typeface="標楷體" pitchFamily="65" charset="-120"/>
              <a:ea typeface="標楷體" pitchFamily="65" charset="-120"/>
            </a:endParaRPr>
          </a:p>
        </p:txBody>
      </p:sp>
      <p:cxnSp>
        <p:nvCxnSpPr>
          <p:cNvPr id="8" name="直線接點 7"/>
          <p:cNvCxnSpPr/>
          <p:nvPr/>
        </p:nvCxnSpPr>
        <p:spPr>
          <a:xfrm>
            <a:off x="971600" y="5445224"/>
            <a:ext cx="712879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圖片 9" descr="描述: Lanew.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643834" y="-99392"/>
            <a:ext cx="1571636" cy="1285884"/>
          </a:xfrm>
          <a:prstGeom prst="rect">
            <a:avLst/>
          </a:prstGeom>
          <a:noFill/>
          <a:ln>
            <a:noFill/>
          </a:ln>
        </p:spPr>
      </p:pic>
    </p:spTree>
    <p:extLst>
      <p:ext uri="{BB962C8B-B14F-4D97-AF65-F5344CB8AC3E}">
        <p14:creationId xmlns:p14="http://schemas.microsoft.com/office/powerpoint/2010/main" val="3210513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i="1" dirty="0">
                <a:ln w="9000" cmpd="sng">
                  <a:solidFill>
                    <a:schemeClr val="accent4">
                      <a:shade val="50000"/>
                      <a:satMod val="120000"/>
                    </a:schemeClr>
                  </a:solidFill>
                  <a:prstDash val="solid"/>
                </a:ln>
                <a:solidFill>
                  <a:srgbClr val="C00000"/>
                </a:solidFill>
                <a:effectLst>
                  <a:outerShdw blurRad="60007" dist="200025" dir="15000000" sy="30000" kx="-1800000" algn="bl" rotWithShape="0">
                    <a:prstClr val="black">
                      <a:alpha val="32000"/>
                    </a:prstClr>
                  </a:outerShdw>
                  <a:reflection blurRad="12700" stA="28000" endPos="45000" dist="1000" dir="5400000" sy="-100000" algn="bl" rotWithShape="0"/>
                </a:effectLst>
                <a:latin typeface="標楷體" pitchFamily="65" charset="-120"/>
                <a:ea typeface="標楷體" pitchFamily="65" charset="-120"/>
              </a:rPr>
              <a:t>行銷策略</a:t>
            </a:r>
            <a:r>
              <a:rPr lang="en-US" altLang="zh-TW" b="1" i="1" dirty="0">
                <a:ln w="9000" cmpd="sng">
                  <a:solidFill>
                    <a:schemeClr val="accent4">
                      <a:shade val="50000"/>
                      <a:satMod val="120000"/>
                    </a:schemeClr>
                  </a:solidFill>
                  <a:prstDash val="solid"/>
                </a:ln>
                <a:solidFill>
                  <a:srgbClr val="C00000"/>
                </a:solidFill>
                <a:effectLst>
                  <a:outerShdw blurRad="60007" dist="200025" dir="15000000" sy="30000" kx="-1800000" algn="bl" rotWithShape="0">
                    <a:prstClr val="black">
                      <a:alpha val="32000"/>
                    </a:prstClr>
                  </a:outerShdw>
                  <a:reflection blurRad="12700" stA="28000" endPos="45000" dist="1000" dir="5400000" sy="-100000" algn="bl" rotWithShape="0"/>
                </a:effectLst>
                <a:latin typeface="標楷體" pitchFamily="65" charset="-120"/>
                <a:ea typeface="標楷體" pitchFamily="65" charset="-120"/>
              </a:rPr>
              <a:t>4p</a:t>
            </a:r>
            <a:endParaRPr lang="zh-TW" altLang="en-US" dirty="0"/>
          </a:p>
        </p:txBody>
      </p:sp>
      <p:sp>
        <p:nvSpPr>
          <p:cNvPr id="3" name="內容版面配置區 2"/>
          <p:cNvSpPr>
            <a:spLocks noGrp="1"/>
          </p:cNvSpPr>
          <p:nvPr>
            <p:ph idx="1"/>
          </p:nvPr>
        </p:nvSpPr>
        <p:spPr/>
        <p:txBody>
          <a:bodyPr/>
          <a:lstStyle/>
          <a:p>
            <a:pPr lvl="0"/>
            <a:r>
              <a:rPr lang="zh-TW" altLang="zh-TW" b="1" i="1" dirty="0">
                <a:latin typeface="標楷體" pitchFamily="65" charset="-120"/>
                <a:ea typeface="標楷體" pitchFamily="65" charset="-120"/>
              </a:rPr>
              <a:t>價格</a:t>
            </a:r>
            <a:r>
              <a:rPr lang="en-US" altLang="zh-TW" b="1" i="1" dirty="0">
                <a:latin typeface="標楷體" pitchFamily="65" charset="-120"/>
                <a:ea typeface="標楷體" pitchFamily="65" charset="-120"/>
              </a:rPr>
              <a:t>(Price)</a:t>
            </a:r>
            <a:r>
              <a:rPr lang="zh-TW" altLang="zh-TW" b="1" i="1" dirty="0" smtClean="0">
                <a:latin typeface="標楷體" pitchFamily="65" charset="-120"/>
                <a:ea typeface="標楷體" pitchFamily="65" charset="-120"/>
              </a:rPr>
              <a:t>：</a:t>
            </a:r>
            <a:endParaRPr lang="zh-TW" altLang="zh-TW" b="1" i="1" dirty="0">
              <a:latin typeface="標楷體" pitchFamily="65" charset="-120"/>
              <a:ea typeface="標楷體" pitchFamily="65" charset="-120"/>
            </a:endParaRPr>
          </a:p>
        </p:txBody>
      </p:sp>
      <p:sp>
        <p:nvSpPr>
          <p:cNvPr id="4" name="圓角矩形 3"/>
          <p:cNvSpPr/>
          <p:nvPr/>
        </p:nvSpPr>
        <p:spPr>
          <a:xfrm>
            <a:off x="683568" y="2483601"/>
            <a:ext cx="7704856" cy="2520280"/>
          </a:xfrm>
          <a:prstGeom prst="roundRect">
            <a:avLst/>
          </a:prstGeom>
          <a:solidFill>
            <a:schemeClr val="accent2">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endParaRPr lang="zh-TW" altLang="en-US" dirty="0"/>
          </a:p>
        </p:txBody>
      </p:sp>
      <p:sp>
        <p:nvSpPr>
          <p:cNvPr id="5" name="文字方塊 4"/>
          <p:cNvSpPr txBox="1"/>
          <p:nvPr/>
        </p:nvSpPr>
        <p:spPr>
          <a:xfrm rot="319127">
            <a:off x="899592" y="2866147"/>
            <a:ext cx="7272808" cy="1415772"/>
          </a:xfrm>
          <a:prstGeom prst="rect">
            <a:avLst/>
          </a:prstGeom>
          <a:noFill/>
        </p:spPr>
        <p:txBody>
          <a:bodyPr wrap="square" rtlCol="0">
            <a:spAutoFit/>
          </a:bodyPr>
          <a:lstStyle/>
          <a:p>
            <a:pPr algn="dist"/>
            <a:r>
              <a:rPr lang="zh-TW" altLang="en-US" sz="20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    </a:t>
            </a:r>
            <a:r>
              <a:rPr lang="en-US" altLang="zh-TW" sz="40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L</a:t>
            </a:r>
            <a:r>
              <a:rPr lang="en-US" altLang="zh-TW" sz="23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a </a:t>
            </a:r>
            <a:r>
              <a:rPr lang="en-US" altLang="zh-TW" sz="23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new</a:t>
            </a:r>
            <a:r>
              <a:rPr lang="zh-TW" altLang="zh-TW" sz="23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的皮鞋價格採中高價位，但堅持嚴謹的手工製成</a:t>
            </a:r>
            <a:r>
              <a:rPr lang="zh-TW" altLang="zh-TW" sz="23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就是</a:t>
            </a:r>
            <a:r>
              <a:rPr lang="zh-TW" altLang="en-US" sz="23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為</a:t>
            </a:r>
            <a:r>
              <a:rPr lang="zh-TW" altLang="zh-TW" sz="23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了</a:t>
            </a:r>
            <a:r>
              <a:rPr lang="zh-TW" altLang="zh-TW" sz="23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要讓消費者能在合理的價格</a:t>
            </a:r>
            <a:r>
              <a:rPr lang="zh-TW" altLang="zh-TW" sz="23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a:t>
            </a:r>
            <a:r>
              <a:rPr lang="zh-TW" altLang="en-US" sz="23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並使用</a:t>
            </a:r>
            <a:r>
              <a:rPr lang="zh-TW" altLang="zh-TW" sz="23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上等材料、手工</a:t>
            </a:r>
            <a:r>
              <a:rPr lang="zh-TW" altLang="zh-TW" sz="23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製成</a:t>
            </a:r>
            <a:r>
              <a:rPr lang="zh-TW" altLang="en-US" sz="23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rPr>
              <a:t>，就是為了讓消費者能買到更好的商品。</a:t>
            </a:r>
            <a:endParaRPr lang="zh-TW" altLang="en-US" sz="23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標楷體" pitchFamily="65" charset="-120"/>
              <a:ea typeface="標楷體" pitchFamily="65" charset="-12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171" l="9581" r="100000">
                        <a14:foregroundMark x1="19760" y1="71341" x2="19760" y2="71341"/>
                        <a14:foregroundMark x1="85030" y1="43902" x2="85030" y2="43902"/>
                        <a14:foregroundMark x1="80838" y1="37805" x2="80838" y2="37805"/>
                        <a14:foregroundMark x1="84431" y1="67683" x2="84431" y2="67683"/>
                      </a14:backgroundRemoval>
                    </a14:imgEffect>
                  </a14:imgLayer>
                </a14:imgProps>
              </a:ext>
              <a:ext uri="{28A0092B-C50C-407E-A947-70E740481C1C}">
                <a14:useLocalDpi xmlns:a14="http://schemas.microsoft.com/office/drawing/2010/main" val="0"/>
              </a:ext>
            </a:extLst>
          </a:blip>
          <a:srcRect/>
          <a:stretch>
            <a:fillRect/>
          </a:stretch>
        </p:blipFill>
        <p:spPr bwMode="auto">
          <a:xfrm>
            <a:off x="251520" y="5256781"/>
            <a:ext cx="1590675" cy="15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128" b="94326" l="3627" r="100000">
                        <a14:foregroundMark x1="69430" y1="30496" x2="69430" y2="30496"/>
                      </a14:backgroundRemoval>
                    </a14:imgEffect>
                  </a14:imgLayer>
                </a14:imgProps>
              </a:ext>
              <a:ext uri="{28A0092B-C50C-407E-A947-70E740481C1C}">
                <a14:useLocalDpi xmlns:a14="http://schemas.microsoft.com/office/drawing/2010/main" val="0"/>
              </a:ext>
            </a:extLst>
          </a:blip>
          <a:srcRect/>
          <a:stretch>
            <a:fillRect/>
          </a:stretch>
        </p:blipFill>
        <p:spPr bwMode="auto">
          <a:xfrm>
            <a:off x="3707904" y="5366318"/>
            <a:ext cx="1838325" cy="139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34" b="98013" l="0" r="98773"/>
                    </a14:imgEffect>
                  </a14:imgLayer>
                </a14:imgProps>
              </a:ext>
              <a:ext uri="{28A0092B-C50C-407E-A947-70E740481C1C}">
                <a14:useLocalDpi xmlns:a14="http://schemas.microsoft.com/office/drawing/2010/main" val="0"/>
              </a:ext>
            </a:extLst>
          </a:blip>
          <a:srcRect/>
          <a:stretch>
            <a:fillRect/>
          </a:stretch>
        </p:blipFill>
        <p:spPr bwMode="auto">
          <a:xfrm>
            <a:off x="7308304" y="5318692"/>
            <a:ext cx="15525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內容版面配置區 3" descr="描述: Lanew.jpg"/>
          <p:cNvPicPr>
            <a:picLocks/>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25191" y="0"/>
            <a:ext cx="1733550" cy="1485900"/>
          </a:xfrm>
          <a:prstGeom prst="rect">
            <a:avLst/>
          </a:prstGeom>
          <a:noFill/>
          <a:ln>
            <a:noFill/>
          </a:ln>
        </p:spPr>
      </p:pic>
    </p:spTree>
    <p:extLst>
      <p:ext uri="{BB962C8B-B14F-4D97-AF65-F5344CB8AC3E}">
        <p14:creationId xmlns:p14="http://schemas.microsoft.com/office/powerpoint/2010/main" val="557943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手繪多邊形 10"/>
          <p:cNvSpPr/>
          <p:nvPr/>
        </p:nvSpPr>
        <p:spPr>
          <a:xfrm>
            <a:off x="2655518" y="4105922"/>
            <a:ext cx="1262700" cy="856284"/>
          </a:xfrm>
          <a:custGeom>
            <a:avLst/>
            <a:gdLst>
              <a:gd name="connsiteX0" fmla="*/ 0 w 1262700"/>
              <a:gd name="connsiteY0" fmla="*/ 553760 h 856284"/>
              <a:gd name="connsiteX1" fmla="*/ 237994 w 1262700"/>
              <a:gd name="connsiteY1" fmla="*/ 2615 h 856284"/>
              <a:gd name="connsiteX2" fmla="*/ 1164920 w 1262700"/>
              <a:gd name="connsiteY2" fmla="*/ 754177 h 856284"/>
              <a:gd name="connsiteX3" fmla="*/ 1189972 w 1262700"/>
              <a:gd name="connsiteY3" fmla="*/ 829333 h 856284"/>
            </a:gdLst>
            <a:ahLst/>
            <a:cxnLst>
              <a:cxn ang="0">
                <a:pos x="connsiteX0" y="connsiteY0"/>
              </a:cxn>
              <a:cxn ang="0">
                <a:pos x="connsiteX1" y="connsiteY1"/>
              </a:cxn>
              <a:cxn ang="0">
                <a:pos x="connsiteX2" y="connsiteY2"/>
              </a:cxn>
              <a:cxn ang="0">
                <a:pos x="connsiteX3" y="connsiteY3"/>
              </a:cxn>
            </a:cxnLst>
            <a:rect l="l" t="t" r="r" b="b"/>
            <a:pathLst>
              <a:path w="1262700" h="856284">
                <a:moveTo>
                  <a:pt x="0" y="553760"/>
                </a:moveTo>
                <a:cubicBezTo>
                  <a:pt x="21920" y="261486"/>
                  <a:pt x="43841" y="-30788"/>
                  <a:pt x="237994" y="2615"/>
                </a:cubicBezTo>
                <a:cubicBezTo>
                  <a:pt x="432147" y="36018"/>
                  <a:pt x="1006257" y="616391"/>
                  <a:pt x="1164920" y="754177"/>
                </a:cubicBezTo>
                <a:cubicBezTo>
                  <a:pt x="1323583" y="891963"/>
                  <a:pt x="1256777" y="860648"/>
                  <a:pt x="1189972" y="8293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肘形接點 6"/>
          <p:cNvCxnSpPr/>
          <p:nvPr/>
        </p:nvCxnSpPr>
        <p:spPr>
          <a:xfrm>
            <a:off x="5076056" y="1844824"/>
            <a:ext cx="792088" cy="576064"/>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323528" y="404664"/>
            <a:ext cx="8686800" cy="838200"/>
          </a:xfrm>
        </p:spPr>
        <p:txBody>
          <a:bodyPr/>
          <a:lstStyle/>
          <a:p>
            <a:r>
              <a:rPr lang="zh-TW" altLang="en-US" b="1" i="1" dirty="0">
                <a:ln w="9000" cmpd="sng">
                  <a:solidFill>
                    <a:schemeClr val="accent4">
                      <a:shade val="50000"/>
                      <a:satMod val="120000"/>
                    </a:schemeClr>
                  </a:solidFill>
                  <a:prstDash val="solid"/>
                </a:ln>
                <a:solidFill>
                  <a:srgbClr val="C00000"/>
                </a:solidFill>
                <a:effectLst>
                  <a:outerShdw blurRad="60007" dist="200025" dir="15000000" sy="30000" kx="-1800000" algn="bl" rotWithShape="0">
                    <a:prstClr val="black">
                      <a:alpha val="32000"/>
                    </a:prstClr>
                  </a:outerShdw>
                  <a:reflection blurRad="12700" stA="28000" endPos="45000" dist="1000" dir="5400000" sy="-100000" algn="bl" rotWithShape="0"/>
                </a:effectLst>
                <a:latin typeface="標楷體" pitchFamily="65" charset="-120"/>
                <a:ea typeface="標楷體" pitchFamily="65" charset="-120"/>
              </a:rPr>
              <a:t>行銷策略</a:t>
            </a:r>
            <a:r>
              <a:rPr lang="en-US" altLang="zh-TW" b="1" i="1" dirty="0">
                <a:ln w="9000" cmpd="sng">
                  <a:solidFill>
                    <a:schemeClr val="accent4">
                      <a:shade val="50000"/>
                      <a:satMod val="120000"/>
                    </a:schemeClr>
                  </a:solidFill>
                  <a:prstDash val="solid"/>
                </a:ln>
                <a:solidFill>
                  <a:srgbClr val="C00000"/>
                </a:solidFill>
                <a:effectLst>
                  <a:outerShdw blurRad="60007" dist="200025" dir="15000000" sy="30000" kx="-1800000" algn="bl" rotWithShape="0">
                    <a:prstClr val="black">
                      <a:alpha val="32000"/>
                    </a:prstClr>
                  </a:outerShdw>
                  <a:reflection blurRad="12700" stA="28000" endPos="45000" dist="1000" dir="5400000" sy="-100000" algn="bl" rotWithShape="0"/>
                </a:effectLst>
                <a:latin typeface="標楷體" pitchFamily="65" charset="-120"/>
                <a:ea typeface="標楷體" pitchFamily="65" charset="-120"/>
              </a:rPr>
              <a:t>4p</a:t>
            </a:r>
            <a:endParaRPr lang="zh-TW" altLang="en-US" dirty="0"/>
          </a:p>
        </p:txBody>
      </p:sp>
      <p:pic>
        <p:nvPicPr>
          <p:cNvPr id="4" name="內容版面配置區 3" descr="描述: Lanew.jpg"/>
          <p:cNvPicPr>
            <a:picLocks noGrp="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25191" y="0"/>
            <a:ext cx="1733550" cy="1485900"/>
          </a:xfrm>
          <a:prstGeom prst="rect">
            <a:avLst/>
          </a:prstGeom>
          <a:noFill/>
          <a:ln>
            <a:noFill/>
          </a:ln>
        </p:spPr>
      </p:pic>
      <p:graphicFrame>
        <p:nvGraphicFramePr>
          <p:cNvPr id="5" name="資料庫圖表 4"/>
          <p:cNvGraphicFramePr/>
          <p:nvPr>
            <p:extLst>
              <p:ext uri="{D42A27DB-BD31-4B8C-83A1-F6EECF244321}">
                <p14:modId xmlns:p14="http://schemas.microsoft.com/office/powerpoint/2010/main" val="1706257258"/>
              </p:ext>
            </p:extLst>
          </p:nvPr>
        </p:nvGraphicFramePr>
        <p:xfrm>
          <a:off x="323528" y="1268760"/>
          <a:ext cx="864096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687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a:xfrm>
            <a:off x="5056900" y="4267078"/>
            <a:ext cx="3384376" cy="1944216"/>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en-US"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1.</a:t>
            </a:r>
            <a:r>
              <a:rPr lang="zh-TW"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產業未來發展空間看好</a:t>
            </a:r>
          </a:p>
          <a:p>
            <a:pPr lvl="0"/>
            <a:r>
              <a:rPr lang="en-US"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2.</a:t>
            </a:r>
            <a:r>
              <a:rPr lang="zh-TW"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全球化速度領先本土同業</a:t>
            </a:r>
          </a:p>
          <a:p>
            <a:r>
              <a:rPr lang="en-US"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3.</a:t>
            </a:r>
            <a:r>
              <a:rPr lang="zh-TW"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可望發展運動鞋市場</a:t>
            </a:r>
          </a:p>
        </p:txBody>
      </p:sp>
      <p:sp>
        <p:nvSpPr>
          <p:cNvPr id="7" name="圓角矩形 6"/>
          <p:cNvSpPr/>
          <p:nvPr/>
        </p:nvSpPr>
        <p:spPr>
          <a:xfrm>
            <a:off x="539552" y="4292263"/>
            <a:ext cx="3384376" cy="1944216"/>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en-US" altLang="zh-TW" sz="2000" dirty="0" smtClean="0">
                <a:effectLst>
                  <a:outerShdw blurRad="50800" dist="38100" dir="8100000" algn="tr" rotWithShape="0">
                    <a:prstClr val="black">
                      <a:alpha val="40000"/>
                    </a:prstClr>
                  </a:outerShdw>
                </a:effectLst>
                <a:latin typeface="Adobe 仿宋 Std R" pitchFamily="18" charset="-128"/>
                <a:ea typeface="Adobe 仿宋 Std R" pitchFamily="18" charset="-128"/>
              </a:rPr>
              <a:t>1</a:t>
            </a:r>
            <a:r>
              <a:rPr lang="en-US"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a:t>
            </a:r>
            <a:r>
              <a:rPr lang="zh-TW"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競爭者日益增加</a:t>
            </a:r>
          </a:p>
          <a:p>
            <a:pPr lvl="0"/>
            <a:r>
              <a:rPr lang="en-US"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2.</a:t>
            </a:r>
            <a:r>
              <a:rPr lang="zh-TW"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消費者的品味多變難以捉模</a:t>
            </a:r>
          </a:p>
          <a:p>
            <a:r>
              <a:rPr lang="en-US"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3.</a:t>
            </a:r>
            <a:r>
              <a:rPr lang="zh-TW"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失業率高導致買氣下滑</a:t>
            </a:r>
          </a:p>
          <a:p>
            <a:pPr algn="ctr"/>
            <a:endParaRPr lang="zh-TW" altLang="en-US" dirty="0"/>
          </a:p>
        </p:txBody>
      </p:sp>
      <p:sp>
        <p:nvSpPr>
          <p:cNvPr id="6" name="圓角矩形 5"/>
          <p:cNvSpPr/>
          <p:nvPr/>
        </p:nvSpPr>
        <p:spPr>
          <a:xfrm>
            <a:off x="5076056" y="1460995"/>
            <a:ext cx="3384376" cy="1944216"/>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en-US" altLang="zh-TW" sz="2000" dirty="0" smtClean="0">
                <a:effectLst>
                  <a:outerShdw blurRad="50800" dist="38100" dir="8100000" algn="tr" rotWithShape="0">
                    <a:prstClr val="black">
                      <a:alpha val="40000"/>
                    </a:prstClr>
                  </a:outerShdw>
                </a:effectLst>
                <a:latin typeface="Adobe 仿宋 Std R" pitchFamily="18" charset="-128"/>
                <a:ea typeface="Adobe 仿宋 Std R" pitchFamily="18" charset="-128"/>
              </a:rPr>
              <a:t>1.</a:t>
            </a:r>
            <a:r>
              <a:rPr lang="zh-TW" altLang="zh-TW" sz="2000" dirty="0" smtClean="0">
                <a:effectLst>
                  <a:outerShdw blurRad="50800" dist="38100" dir="8100000" algn="tr" rotWithShape="0">
                    <a:prstClr val="black">
                      <a:alpha val="40000"/>
                    </a:prstClr>
                  </a:outerShdw>
                </a:effectLst>
                <a:latin typeface="Adobe 仿宋 Std R" pitchFamily="18" charset="-128"/>
                <a:ea typeface="Adobe 仿宋 Std R" pitchFamily="18" charset="-128"/>
              </a:rPr>
              <a:t>較</a:t>
            </a:r>
            <a:r>
              <a:rPr lang="zh-TW"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同業平面廣告稍嫌不足</a:t>
            </a:r>
          </a:p>
          <a:p>
            <a:pPr lvl="0"/>
            <a:r>
              <a:rPr lang="en-US" altLang="zh-TW" sz="2000" dirty="0" smtClean="0">
                <a:effectLst>
                  <a:outerShdw blurRad="50800" dist="38100" dir="8100000" algn="tr" rotWithShape="0">
                    <a:prstClr val="black">
                      <a:alpha val="40000"/>
                    </a:prstClr>
                  </a:outerShdw>
                </a:effectLst>
                <a:latin typeface="Adobe 仿宋 Std R" pitchFamily="18" charset="-128"/>
                <a:ea typeface="Adobe 仿宋 Std R" pitchFamily="18" charset="-128"/>
              </a:rPr>
              <a:t>2.</a:t>
            </a:r>
            <a:r>
              <a:rPr lang="zh-TW" altLang="zh-TW" sz="2000" dirty="0" smtClean="0">
                <a:effectLst>
                  <a:outerShdw blurRad="50800" dist="38100" dir="8100000" algn="tr" rotWithShape="0">
                    <a:prstClr val="black">
                      <a:alpha val="40000"/>
                    </a:prstClr>
                  </a:outerShdw>
                </a:effectLst>
                <a:latin typeface="Adobe 仿宋 Std R" pitchFamily="18" charset="-128"/>
                <a:ea typeface="Adobe 仿宋 Std R" pitchFamily="18" charset="-128"/>
              </a:rPr>
              <a:t>價格</a:t>
            </a:r>
            <a:r>
              <a:rPr lang="zh-TW"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較同業的高</a:t>
            </a:r>
          </a:p>
          <a:p>
            <a:r>
              <a:rPr lang="en-US" altLang="zh-TW" sz="2000" dirty="0" smtClean="0">
                <a:effectLst>
                  <a:outerShdw blurRad="50800" dist="38100" dir="8100000" algn="tr" rotWithShape="0">
                    <a:prstClr val="black">
                      <a:alpha val="40000"/>
                    </a:prstClr>
                  </a:outerShdw>
                </a:effectLst>
                <a:latin typeface="Adobe 仿宋 Std R" pitchFamily="18" charset="-128"/>
                <a:ea typeface="Adobe 仿宋 Std R" pitchFamily="18" charset="-128"/>
              </a:rPr>
              <a:t>3.</a:t>
            </a:r>
            <a:r>
              <a:rPr lang="zh-TW" altLang="zh-TW" sz="2000" dirty="0" smtClean="0">
                <a:effectLst>
                  <a:outerShdw blurRad="50800" dist="38100" dir="8100000" algn="tr" rotWithShape="0">
                    <a:prstClr val="black">
                      <a:alpha val="40000"/>
                    </a:prstClr>
                  </a:outerShdw>
                </a:effectLst>
                <a:latin typeface="Adobe 仿宋 Std R" pitchFamily="18" charset="-128"/>
                <a:ea typeface="Adobe 仿宋 Std R" pitchFamily="18" charset="-128"/>
              </a:rPr>
              <a:t>產品</a:t>
            </a:r>
            <a:r>
              <a:rPr lang="zh-TW" altLang="zh-TW" sz="2000" dirty="0">
                <a:effectLst>
                  <a:outerShdw blurRad="50800" dist="38100" dir="8100000" algn="tr" rotWithShape="0">
                    <a:prstClr val="black">
                      <a:alpha val="40000"/>
                    </a:prstClr>
                  </a:outerShdw>
                </a:effectLst>
                <a:latin typeface="Adobe 仿宋 Std R" pitchFamily="18" charset="-128"/>
                <a:ea typeface="Adobe 仿宋 Std R" pitchFamily="18" charset="-128"/>
              </a:rPr>
              <a:t>缺乏優美外觀稍稍跟不上時尚流行</a:t>
            </a:r>
          </a:p>
          <a:p>
            <a:pPr algn="ctr"/>
            <a:endParaRPr lang="zh-TW" altLang="en-US" dirty="0"/>
          </a:p>
        </p:txBody>
      </p:sp>
      <p:sp>
        <p:nvSpPr>
          <p:cNvPr id="5" name="圓角矩形 4"/>
          <p:cNvSpPr/>
          <p:nvPr/>
        </p:nvSpPr>
        <p:spPr>
          <a:xfrm>
            <a:off x="539552" y="1412776"/>
            <a:ext cx="3384376" cy="194421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altLang="zh-TW" sz="2000" dirty="0" smtClean="0">
                <a:effectLst>
                  <a:outerShdw blurRad="50800" dist="38100" dir="10800000" algn="r" rotWithShape="0">
                    <a:prstClr val="black">
                      <a:alpha val="40000"/>
                    </a:prstClr>
                  </a:outerShdw>
                </a:effectLst>
                <a:latin typeface="Adobe 仿宋 Std R" pitchFamily="18" charset="-128"/>
                <a:ea typeface="Adobe 仿宋 Std R" pitchFamily="18" charset="-128"/>
              </a:rPr>
              <a:t>1.</a:t>
            </a:r>
            <a:r>
              <a:rPr lang="zh-TW" altLang="zh-TW" sz="2000" dirty="0" smtClean="0">
                <a:effectLst>
                  <a:outerShdw blurRad="50800" dist="38100" dir="10800000" algn="r" rotWithShape="0">
                    <a:prstClr val="black">
                      <a:alpha val="40000"/>
                    </a:prstClr>
                  </a:outerShdw>
                </a:effectLst>
                <a:latin typeface="Adobe 仿宋 Std R" pitchFamily="18" charset="-128"/>
                <a:ea typeface="Adobe 仿宋 Std R" pitchFamily="18" charset="-128"/>
              </a:rPr>
              <a:t>市場</a:t>
            </a:r>
            <a:r>
              <a:rPr lang="zh-TW" altLang="zh-TW" sz="2000" dirty="0">
                <a:effectLst>
                  <a:outerShdw blurRad="50800" dist="38100" dir="10800000" algn="r" rotWithShape="0">
                    <a:prstClr val="black">
                      <a:alpha val="40000"/>
                    </a:prstClr>
                  </a:outerShdw>
                </a:effectLst>
                <a:latin typeface="Adobe 仿宋 Std R" pitchFamily="18" charset="-128"/>
                <a:ea typeface="Adobe 仿宋 Std R" pitchFamily="18" charset="-128"/>
              </a:rPr>
              <a:t>上的肯定</a:t>
            </a:r>
          </a:p>
          <a:p>
            <a:pPr lvl="0"/>
            <a:r>
              <a:rPr lang="en-US" altLang="zh-TW" sz="2000" dirty="0" smtClean="0">
                <a:effectLst>
                  <a:outerShdw blurRad="50800" dist="38100" dir="10800000" algn="r" rotWithShape="0">
                    <a:prstClr val="black">
                      <a:alpha val="40000"/>
                    </a:prstClr>
                  </a:outerShdw>
                </a:effectLst>
                <a:latin typeface="Adobe 仿宋 Std R" pitchFamily="18" charset="-128"/>
                <a:ea typeface="Adobe 仿宋 Std R" pitchFamily="18" charset="-128"/>
              </a:rPr>
              <a:t>2.</a:t>
            </a:r>
            <a:r>
              <a:rPr lang="zh-TW" altLang="zh-TW" sz="2000" dirty="0" smtClean="0">
                <a:effectLst>
                  <a:outerShdw blurRad="50800" dist="38100" dir="10800000" algn="r" rotWithShape="0">
                    <a:prstClr val="black">
                      <a:alpha val="40000"/>
                    </a:prstClr>
                  </a:outerShdw>
                </a:effectLst>
                <a:latin typeface="Adobe 仿宋 Std R" pitchFamily="18" charset="-128"/>
                <a:ea typeface="Adobe 仿宋 Std R" pitchFamily="18" charset="-128"/>
              </a:rPr>
              <a:t>品牌</a:t>
            </a:r>
            <a:r>
              <a:rPr lang="zh-TW" altLang="zh-TW" sz="2000" dirty="0">
                <a:effectLst>
                  <a:outerShdw blurRad="50800" dist="38100" dir="10800000" algn="r" rotWithShape="0">
                    <a:prstClr val="black">
                      <a:alpha val="40000"/>
                    </a:prstClr>
                  </a:outerShdw>
                </a:effectLst>
                <a:latin typeface="Adobe 仿宋 Std R" pitchFamily="18" charset="-128"/>
                <a:ea typeface="Adobe 仿宋 Std R" pitchFamily="18" charset="-128"/>
              </a:rPr>
              <a:t>有一定的知名度</a:t>
            </a:r>
          </a:p>
          <a:p>
            <a:pPr lvl="0"/>
            <a:r>
              <a:rPr lang="en-US" altLang="zh-TW" sz="2000" dirty="0" smtClean="0">
                <a:effectLst>
                  <a:outerShdw blurRad="50800" dist="38100" dir="10800000" algn="r" rotWithShape="0">
                    <a:prstClr val="black">
                      <a:alpha val="40000"/>
                    </a:prstClr>
                  </a:outerShdw>
                </a:effectLst>
                <a:latin typeface="Adobe 仿宋 Std R" pitchFamily="18" charset="-128"/>
                <a:ea typeface="Adobe 仿宋 Std R" pitchFamily="18" charset="-128"/>
              </a:rPr>
              <a:t>3.</a:t>
            </a:r>
            <a:r>
              <a:rPr lang="zh-TW" altLang="zh-TW" sz="2000" dirty="0" smtClean="0">
                <a:effectLst>
                  <a:outerShdw blurRad="50800" dist="38100" dir="10800000" algn="r" rotWithShape="0">
                    <a:prstClr val="black">
                      <a:alpha val="40000"/>
                    </a:prstClr>
                  </a:outerShdw>
                </a:effectLst>
                <a:latin typeface="Adobe 仿宋 Std R" pitchFamily="18" charset="-128"/>
                <a:ea typeface="Adobe 仿宋 Std R" pitchFamily="18" charset="-128"/>
              </a:rPr>
              <a:t>積極</a:t>
            </a:r>
            <a:r>
              <a:rPr lang="zh-TW" altLang="zh-TW" sz="2000" dirty="0">
                <a:effectLst>
                  <a:outerShdw blurRad="50800" dist="38100" dir="10800000" algn="r" rotWithShape="0">
                    <a:prstClr val="black">
                      <a:alpha val="40000"/>
                    </a:prstClr>
                  </a:outerShdw>
                </a:effectLst>
                <a:latin typeface="Adobe 仿宋 Std R" pitchFamily="18" charset="-128"/>
                <a:ea typeface="Adobe 仿宋 Std R" pitchFamily="18" charset="-128"/>
              </a:rPr>
              <a:t>與某機構發展新鞋款</a:t>
            </a:r>
          </a:p>
          <a:p>
            <a:pPr algn="ctr"/>
            <a:endParaRPr lang="zh-TW" altLang="en-US" dirty="0"/>
          </a:p>
        </p:txBody>
      </p:sp>
      <p:sp>
        <p:nvSpPr>
          <p:cNvPr id="2" name="標題 1"/>
          <p:cNvSpPr>
            <a:spLocks noGrp="1"/>
          </p:cNvSpPr>
          <p:nvPr>
            <p:ph type="title"/>
          </p:nvPr>
        </p:nvSpPr>
        <p:spPr/>
        <p:txBody>
          <a:bodyPr/>
          <a:lstStyle/>
          <a:p>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07832561"/>
              </p:ext>
            </p:extLst>
          </p:nvPr>
        </p:nvGraphicFramePr>
        <p:xfrm>
          <a:off x="2915816" y="2564904"/>
          <a:ext cx="3096344" cy="2293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內容版面配置區 3" descr="描述: Lanew.jpg"/>
          <p:cNvPicPr>
            <a:picLocks/>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25191" y="0"/>
            <a:ext cx="1733550" cy="1485900"/>
          </a:xfrm>
          <a:prstGeom prst="rect">
            <a:avLst/>
          </a:prstGeom>
          <a:noFill/>
          <a:ln>
            <a:noFill/>
          </a:ln>
        </p:spPr>
      </p:pic>
    </p:spTree>
    <p:extLst>
      <p:ext uri="{BB962C8B-B14F-4D97-AF65-F5344CB8AC3E}">
        <p14:creationId xmlns:p14="http://schemas.microsoft.com/office/powerpoint/2010/main" val="41385443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388</TotalTime>
  <Words>1169</Words>
  <Application>Microsoft Office PowerPoint</Application>
  <PresentationFormat>如螢幕大小 (4:3)</PresentationFormat>
  <Paragraphs>147</Paragraphs>
  <Slides>16</Slides>
  <Notes>0</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旅程</vt:lpstr>
      <vt:lpstr>La new</vt:lpstr>
      <vt:lpstr>研究動機、目的</vt:lpstr>
      <vt:lpstr>　研究流程、範圍</vt:lpstr>
      <vt:lpstr>企業簡介</vt:lpstr>
      <vt:lpstr>經營理念、特色</vt:lpstr>
      <vt:lpstr>行銷策略4p</vt:lpstr>
      <vt:lpstr>行銷策略4p</vt:lpstr>
      <vt:lpstr>行銷策略4p</vt:lpstr>
      <vt:lpstr>PowerPoint 簡報</vt:lpstr>
      <vt:lpstr>基本資料</vt:lpstr>
      <vt:lpstr>消費者認知與行為分析</vt:lpstr>
      <vt:lpstr>消費者認知與行為分析</vt:lpstr>
      <vt:lpstr>消費者認知與行為分析</vt:lpstr>
      <vt:lpstr>消費者忠誠度</vt:lpstr>
      <vt:lpstr>結論與建議</vt:lpstr>
      <vt:lpstr>結論與建議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new</dc:title>
  <dc:creator>kobe</dc:creator>
  <cp:lastModifiedBy>SanhSin</cp:lastModifiedBy>
  <cp:revision>43</cp:revision>
  <dcterms:created xsi:type="dcterms:W3CDTF">2014-04-10T11:27:51Z</dcterms:created>
  <dcterms:modified xsi:type="dcterms:W3CDTF">2014-05-02T06:35:55Z</dcterms:modified>
</cp:coreProperties>
</file>